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0160000" cy="7620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6FD4-9F59-431C-A1C3-F657E40F3DF9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348B-5993-4D40-9EA8-6AE771923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6FD4-9F59-431C-A1C3-F657E40F3DF9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348B-5993-4D40-9EA8-6AE771923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6FD4-9F59-431C-A1C3-F657E40F3DF9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348B-5993-4D40-9EA8-6AE771923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6FD4-9F59-431C-A1C3-F657E40F3DF9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348B-5993-4D40-9EA8-6AE771923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6FD4-9F59-431C-A1C3-F657E40F3DF9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348B-5993-4D40-9EA8-6AE771923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6FD4-9F59-431C-A1C3-F657E40F3DF9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348B-5993-4D40-9EA8-6AE771923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6FD4-9F59-431C-A1C3-F657E40F3DF9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348B-5993-4D40-9EA8-6AE771923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6FD4-9F59-431C-A1C3-F657E40F3DF9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348B-5993-4D40-9EA8-6AE771923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6FD4-9F59-431C-A1C3-F657E40F3DF9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348B-5993-4D40-9EA8-6AE771923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6FD4-9F59-431C-A1C3-F657E40F3DF9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348B-5993-4D40-9EA8-6AE771923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86FD4-9F59-431C-A1C3-F657E40F3DF9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D348B-5993-4D40-9EA8-6AE77192339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486FD4-9F59-431C-A1C3-F657E40F3DF9}" type="datetimeFigureOut">
              <a:rPr lang="en-US" smtClean="0"/>
              <a:t>11/10/2014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D348B-5993-4D40-9EA8-6AE77192339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621388" y="1291836"/>
            <a:ext cx="5095794" cy="905258"/>
            <a:chOff x="1621388" y="1291836"/>
            <a:chExt cx="5095794" cy="905258"/>
          </a:xfrm>
        </p:grpSpPr>
        <p:sp>
          <p:nvSpPr>
            <p:cNvPr id="2" name="Freeform 1"/>
            <p:cNvSpPr/>
            <p:nvPr/>
          </p:nvSpPr>
          <p:spPr>
            <a:xfrm>
              <a:off x="1621388" y="1424035"/>
              <a:ext cx="544868" cy="755365"/>
            </a:xfrm>
            <a:custGeom>
              <a:avLst/>
              <a:gdLst/>
              <a:ahLst/>
              <a:cxnLst/>
              <a:rect l="0" t="0" r="0" b="0"/>
              <a:pathLst>
                <a:path w="544868" h="755365">
                  <a:moveTo>
                    <a:pt x="242156" y="7840"/>
                  </a:moveTo>
                  <a:lnTo>
                    <a:pt x="182563" y="57338"/>
                  </a:lnTo>
                  <a:lnTo>
                    <a:pt x="135955" y="111902"/>
                  </a:lnTo>
                  <a:lnTo>
                    <a:pt x="73619" y="164736"/>
                  </a:lnTo>
                  <a:lnTo>
                    <a:pt x="63118" y="172099"/>
                  </a:lnTo>
                  <a:lnTo>
                    <a:pt x="54947" y="173498"/>
                  </a:lnTo>
                  <a:lnTo>
                    <a:pt x="48329" y="170921"/>
                  </a:lnTo>
                  <a:lnTo>
                    <a:pt x="42748" y="165694"/>
                  </a:lnTo>
                  <a:lnTo>
                    <a:pt x="40197" y="158699"/>
                  </a:lnTo>
                  <a:lnTo>
                    <a:pt x="40482" y="141569"/>
                  </a:lnTo>
                  <a:lnTo>
                    <a:pt x="52809" y="112194"/>
                  </a:lnTo>
                  <a:lnTo>
                    <a:pt x="86341" y="71997"/>
                  </a:lnTo>
                  <a:lnTo>
                    <a:pt x="141519" y="26952"/>
                  </a:lnTo>
                  <a:lnTo>
                    <a:pt x="204625" y="4999"/>
                  </a:lnTo>
                  <a:lnTo>
                    <a:pt x="258746" y="0"/>
                  </a:lnTo>
                  <a:lnTo>
                    <a:pt x="282284" y="3576"/>
                  </a:lnTo>
                  <a:lnTo>
                    <a:pt x="315267" y="23344"/>
                  </a:lnTo>
                  <a:lnTo>
                    <a:pt x="330412" y="44757"/>
                  </a:lnTo>
                  <a:lnTo>
                    <a:pt x="349666" y="96631"/>
                  </a:lnTo>
                  <a:lnTo>
                    <a:pt x="355509" y="138004"/>
                  </a:lnTo>
                  <a:lnTo>
                    <a:pt x="346062" y="179898"/>
                  </a:lnTo>
                  <a:lnTo>
                    <a:pt x="320739" y="234806"/>
                  </a:lnTo>
                  <a:lnTo>
                    <a:pt x="291956" y="268502"/>
                  </a:lnTo>
                  <a:lnTo>
                    <a:pt x="244021" y="298321"/>
                  </a:lnTo>
                  <a:lnTo>
                    <a:pt x="214242" y="315007"/>
                  </a:lnTo>
                  <a:lnTo>
                    <a:pt x="205999" y="321413"/>
                  </a:lnTo>
                  <a:lnTo>
                    <a:pt x="201674" y="322173"/>
                  </a:lnTo>
                  <a:lnTo>
                    <a:pt x="199960" y="319171"/>
                  </a:lnTo>
                  <a:lnTo>
                    <a:pt x="199987" y="313660"/>
                  </a:lnTo>
                  <a:lnTo>
                    <a:pt x="209376" y="301298"/>
                  </a:lnTo>
                  <a:lnTo>
                    <a:pt x="226417" y="289174"/>
                  </a:lnTo>
                  <a:lnTo>
                    <a:pt x="263489" y="276942"/>
                  </a:lnTo>
                  <a:lnTo>
                    <a:pt x="324705" y="272216"/>
                  </a:lnTo>
                  <a:lnTo>
                    <a:pt x="353714" y="273909"/>
                  </a:lnTo>
                  <a:lnTo>
                    <a:pt x="396352" y="289187"/>
                  </a:lnTo>
                  <a:lnTo>
                    <a:pt x="455556" y="329636"/>
                  </a:lnTo>
                  <a:lnTo>
                    <a:pt x="493059" y="374218"/>
                  </a:lnTo>
                  <a:lnTo>
                    <a:pt x="517278" y="424272"/>
                  </a:lnTo>
                  <a:lnTo>
                    <a:pt x="538656" y="478613"/>
                  </a:lnTo>
                  <a:lnTo>
                    <a:pt x="544867" y="523495"/>
                  </a:lnTo>
                  <a:lnTo>
                    <a:pt x="541118" y="562660"/>
                  </a:lnTo>
                  <a:lnTo>
                    <a:pt x="520965" y="615740"/>
                  </a:lnTo>
                  <a:lnTo>
                    <a:pt x="498941" y="656152"/>
                  </a:lnTo>
                  <a:lnTo>
                    <a:pt x="464989" y="688533"/>
                  </a:lnTo>
                  <a:lnTo>
                    <a:pt x="442968" y="701485"/>
                  </a:lnTo>
                  <a:lnTo>
                    <a:pt x="394073" y="715353"/>
                  </a:lnTo>
                  <a:lnTo>
                    <a:pt x="335131" y="721282"/>
                  </a:lnTo>
                  <a:lnTo>
                    <a:pt x="290887" y="725788"/>
                  </a:lnTo>
                  <a:lnTo>
                    <a:pt x="243927" y="730521"/>
                  </a:lnTo>
                  <a:lnTo>
                    <a:pt x="195759" y="732624"/>
                  </a:lnTo>
                  <a:lnTo>
                    <a:pt x="150175" y="736678"/>
                  </a:lnTo>
                  <a:lnTo>
                    <a:pt x="88170" y="745538"/>
                  </a:lnTo>
                  <a:lnTo>
                    <a:pt x="38993" y="752452"/>
                  </a:lnTo>
                  <a:lnTo>
                    <a:pt x="0" y="755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05741" y="21162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60620" y="1421347"/>
              <a:ext cx="29391" cy="715939"/>
            </a:xfrm>
            <a:custGeom>
              <a:avLst/>
              <a:gdLst/>
              <a:ahLst/>
              <a:cxnLst/>
              <a:rect l="0" t="0" r="0" b="0"/>
              <a:pathLst>
                <a:path w="29391" h="715939">
                  <a:moveTo>
                    <a:pt x="8333" y="0"/>
                  </a:moveTo>
                  <a:lnTo>
                    <a:pt x="0" y="52050"/>
                  </a:lnTo>
                  <a:lnTo>
                    <a:pt x="1574" y="101990"/>
                  </a:lnTo>
                  <a:lnTo>
                    <a:pt x="6998" y="160786"/>
                  </a:lnTo>
                  <a:lnTo>
                    <a:pt x="8069" y="217460"/>
                  </a:lnTo>
                  <a:lnTo>
                    <a:pt x="8281" y="276835"/>
                  </a:lnTo>
                  <a:lnTo>
                    <a:pt x="8318" y="327300"/>
                  </a:lnTo>
                  <a:lnTo>
                    <a:pt x="11448" y="376178"/>
                  </a:lnTo>
                  <a:lnTo>
                    <a:pt x="16665" y="423415"/>
                  </a:lnTo>
                  <a:lnTo>
                    <a:pt x="18428" y="486190"/>
                  </a:lnTo>
                  <a:lnTo>
                    <a:pt x="18733" y="535040"/>
                  </a:lnTo>
                  <a:lnTo>
                    <a:pt x="18836" y="597883"/>
                  </a:lnTo>
                  <a:lnTo>
                    <a:pt x="20024" y="651713"/>
                  </a:lnTo>
                  <a:lnTo>
                    <a:pt x="27193" y="696882"/>
                  </a:lnTo>
                  <a:lnTo>
                    <a:pt x="29390" y="715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37409" y="1424823"/>
              <a:ext cx="493447" cy="670349"/>
            </a:xfrm>
            <a:custGeom>
              <a:avLst/>
              <a:gdLst/>
              <a:ahLst/>
              <a:cxnLst/>
              <a:rect l="0" t="0" r="0" b="0"/>
              <a:pathLst>
                <a:path w="493447" h="670349">
                  <a:moveTo>
                    <a:pt x="168456" y="28109"/>
                  </a:moveTo>
                  <a:lnTo>
                    <a:pt x="139775" y="81984"/>
                  </a:lnTo>
                  <a:lnTo>
                    <a:pt x="101414" y="142861"/>
                  </a:lnTo>
                  <a:lnTo>
                    <a:pt x="87577" y="159438"/>
                  </a:lnTo>
                  <a:lnTo>
                    <a:pt x="84121" y="158946"/>
                  </a:lnTo>
                  <a:lnTo>
                    <a:pt x="83400" y="142801"/>
                  </a:lnTo>
                  <a:lnTo>
                    <a:pt x="95161" y="106415"/>
                  </a:lnTo>
                  <a:lnTo>
                    <a:pt x="128502" y="53369"/>
                  </a:lnTo>
                  <a:lnTo>
                    <a:pt x="159737" y="21166"/>
                  </a:lnTo>
                  <a:lnTo>
                    <a:pt x="184858" y="8256"/>
                  </a:lnTo>
                  <a:lnTo>
                    <a:pt x="225308" y="0"/>
                  </a:lnTo>
                  <a:lnTo>
                    <a:pt x="266929" y="3143"/>
                  </a:lnTo>
                  <a:lnTo>
                    <a:pt x="303308" y="17072"/>
                  </a:lnTo>
                  <a:lnTo>
                    <a:pt x="330725" y="36017"/>
                  </a:lnTo>
                  <a:lnTo>
                    <a:pt x="348077" y="62038"/>
                  </a:lnTo>
                  <a:lnTo>
                    <a:pt x="355038" y="103153"/>
                  </a:lnTo>
                  <a:lnTo>
                    <a:pt x="351511" y="146791"/>
                  </a:lnTo>
                  <a:lnTo>
                    <a:pt x="339891" y="172103"/>
                  </a:lnTo>
                  <a:lnTo>
                    <a:pt x="301039" y="219297"/>
                  </a:lnTo>
                  <a:lnTo>
                    <a:pt x="239709" y="267038"/>
                  </a:lnTo>
                  <a:lnTo>
                    <a:pt x="229996" y="271623"/>
                  </a:lnTo>
                  <a:lnTo>
                    <a:pt x="224691" y="271170"/>
                  </a:lnTo>
                  <a:lnTo>
                    <a:pt x="222323" y="267359"/>
                  </a:lnTo>
                  <a:lnTo>
                    <a:pt x="221915" y="261308"/>
                  </a:lnTo>
                  <a:lnTo>
                    <a:pt x="225152" y="256105"/>
                  </a:lnTo>
                  <a:lnTo>
                    <a:pt x="238108" y="247204"/>
                  </a:lnTo>
                  <a:lnTo>
                    <a:pt x="265133" y="235616"/>
                  </a:lnTo>
                  <a:lnTo>
                    <a:pt x="306545" y="230362"/>
                  </a:lnTo>
                  <a:lnTo>
                    <a:pt x="350271" y="239984"/>
                  </a:lnTo>
                  <a:lnTo>
                    <a:pt x="404628" y="264197"/>
                  </a:lnTo>
                  <a:lnTo>
                    <a:pt x="453555" y="304055"/>
                  </a:lnTo>
                  <a:lnTo>
                    <a:pt x="478967" y="339678"/>
                  </a:lnTo>
                  <a:lnTo>
                    <a:pt x="490137" y="385458"/>
                  </a:lnTo>
                  <a:lnTo>
                    <a:pt x="493446" y="441656"/>
                  </a:lnTo>
                  <a:lnTo>
                    <a:pt x="483248" y="497172"/>
                  </a:lnTo>
                  <a:lnTo>
                    <a:pt x="451606" y="557588"/>
                  </a:lnTo>
                  <a:lnTo>
                    <a:pt x="436240" y="577728"/>
                  </a:lnTo>
                  <a:lnTo>
                    <a:pt x="397668" y="602221"/>
                  </a:lnTo>
                  <a:lnTo>
                    <a:pt x="344364" y="623052"/>
                  </a:lnTo>
                  <a:lnTo>
                    <a:pt x="282708" y="634757"/>
                  </a:lnTo>
                  <a:lnTo>
                    <a:pt x="236392" y="642051"/>
                  </a:lnTo>
                  <a:lnTo>
                    <a:pt x="188511" y="646073"/>
                  </a:lnTo>
                  <a:lnTo>
                    <a:pt x="127995" y="651457"/>
                  </a:lnTo>
                  <a:lnTo>
                    <a:pt x="64927" y="663757"/>
                  </a:lnTo>
                  <a:lnTo>
                    <a:pt x="37045" y="667418"/>
                  </a:lnTo>
                  <a:lnTo>
                    <a:pt x="0" y="6703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84932" y="1663502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84184" y="15641"/>
                  </a:lnTo>
                  <a:lnTo>
                    <a:pt x="132005" y="31209"/>
                  </a:lnTo>
                  <a:lnTo>
                    <a:pt x="82787" y="45122"/>
                  </a:lnTo>
                  <a:lnTo>
                    <a:pt x="37397" y="5782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79959" y="1306997"/>
              <a:ext cx="645506" cy="732820"/>
            </a:xfrm>
            <a:custGeom>
              <a:avLst/>
              <a:gdLst/>
              <a:ahLst/>
              <a:cxnLst/>
              <a:rect l="0" t="0" r="0" b="0"/>
              <a:pathLst>
                <a:path w="645506" h="732820">
                  <a:moveTo>
                    <a:pt x="284082" y="9065"/>
                  </a:moveTo>
                  <a:lnTo>
                    <a:pt x="246604" y="731"/>
                  </a:lnTo>
                  <a:lnTo>
                    <a:pt x="234531" y="0"/>
                  </a:lnTo>
                  <a:lnTo>
                    <a:pt x="208637" y="8545"/>
                  </a:lnTo>
                  <a:lnTo>
                    <a:pt x="153886" y="42627"/>
                  </a:lnTo>
                  <a:lnTo>
                    <a:pt x="98568" y="85220"/>
                  </a:lnTo>
                  <a:lnTo>
                    <a:pt x="52806" y="146151"/>
                  </a:lnTo>
                  <a:lnTo>
                    <a:pt x="34622" y="180704"/>
                  </a:lnTo>
                  <a:lnTo>
                    <a:pt x="17996" y="234302"/>
                  </a:lnTo>
                  <a:lnTo>
                    <a:pt x="4618" y="289949"/>
                  </a:lnTo>
                  <a:lnTo>
                    <a:pt x="762" y="346001"/>
                  </a:lnTo>
                  <a:lnTo>
                    <a:pt x="0" y="407723"/>
                  </a:lnTo>
                  <a:lnTo>
                    <a:pt x="8255" y="467834"/>
                  </a:lnTo>
                  <a:lnTo>
                    <a:pt x="21151" y="524769"/>
                  </a:lnTo>
                  <a:lnTo>
                    <a:pt x="34601" y="563898"/>
                  </a:lnTo>
                  <a:lnTo>
                    <a:pt x="59679" y="619299"/>
                  </a:lnTo>
                  <a:lnTo>
                    <a:pt x="91549" y="666716"/>
                  </a:lnTo>
                  <a:lnTo>
                    <a:pt x="128808" y="696505"/>
                  </a:lnTo>
                  <a:lnTo>
                    <a:pt x="188057" y="726377"/>
                  </a:lnTo>
                  <a:lnTo>
                    <a:pt x="237303" y="732819"/>
                  </a:lnTo>
                  <a:lnTo>
                    <a:pt x="279279" y="731206"/>
                  </a:lnTo>
                  <a:lnTo>
                    <a:pt x="336471" y="723721"/>
                  </a:lnTo>
                  <a:lnTo>
                    <a:pt x="392827" y="710712"/>
                  </a:lnTo>
                  <a:lnTo>
                    <a:pt x="451607" y="681931"/>
                  </a:lnTo>
                  <a:lnTo>
                    <a:pt x="505058" y="640432"/>
                  </a:lnTo>
                  <a:lnTo>
                    <a:pt x="544150" y="606695"/>
                  </a:lnTo>
                  <a:lnTo>
                    <a:pt x="581976" y="548983"/>
                  </a:lnTo>
                  <a:lnTo>
                    <a:pt x="611841" y="493766"/>
                  </a:lnTo>
                  <a:lnTo>
                    <a:pt x="631242" y="432451"/>
                  </a:lnTo>
                  <a:lnTo>
                    <a:pt x="645505" y="382945"/>
                  </a:lnTo>
                  <a:lnTo>
                    <a:pt x="644894" y="325215"/>
                  </a:lnTo>
                  <a:lnTo>
                    <a:pt x="637304" y="261836"/>
                  </a:lnTo>
                  <a:lnTo>
                    <a:pt x="623089" y="202754"/>
                  </a:lnTo>
                  <a:lnTo>
                    <a:pt x="595845" y="151050"/>
                  </a:lnTo>
                  <a:lnTo>
                    <a:pt x="562604" y="101972"/>
                  </a:lnTo>
                  <a:lnTo>
                    <a:pt x="535063" y="82866"/>
                  </a:lnTo>
                  <a:lnTo>
                    <a:pt x="473446" y="58515"/>
                  </a:lnTo>
                  <a:lnTo>
                    <a:pt x="441966" y="47763"/>
                  </a:lnTo>
                  <a:lnTo>
                    <a:pt x="393643" y="48347"/>
                  </a:lnTo>
                  <a:lnTo>
                    <a:pt x="337310" y="60195"/>
                  </a:lnTo>
                  <a:lnTo>
                    <a:pt x="278522" y="83852"/>
                  </a:lnTo>
                  <a:lnTo>
                    <a:pt x="241968" y="1038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47110" y="1705616"/>
              <a:ext cx="185471" cy="352067"/>
            </a:xfrm>
            <a:custGeom>
              <a:avLst/>
              <a:gdLst/>
              <a:ahLst/>
              <a:cxnLst/>
              <a:rect l="0" t="0" r="0" b="0"/>
              <a:pathLst>
                <a:path w="185471" h="352067">
                  <a:moveTo>
                    <a:pt x="48599" y="147399"/>
                  </a:moveTo>
                  <a:lnTo>
                    <a:pt x="56933" y="207783"/>
                  </a:lnTo>
                  <a:lnTo>
                    <a:pt x="64284" y="269031"/>
                  </a:lnTo>
                  <a:lnTo>
                    <a:pt x="69765" y="322160"/>
                  </a:lnTo>
                  <a:lnTo>
                    <a:pt x="74774" y="345564"/>
                  </a:lnTo>
                  <a:lnTo>
                    <a:pt x="74238" y="350869"/>
                  </a:lnTo>
                  <a:lnTo>
                    <a:pt x="71541" y="352066"/>
                  </a:lnTo>
                  <a:lnTo>
                    <a:pt x="67403" y="350524"/>
                  </a:lnTo>
                  <a:lnTo>
                    <a:pt x="50402" y="325997"/>
                  </a:lnTo>
                  <a:lnTo>
                    <a:pt x="30931" y="267382"/>
                  </a:lnTo>
                  <a:lnTo>
                    <a:pt x="13599" y="216745"/>
                  </a:lnTo>
                  <a:lnTo>
                    <a:pt x="1704" y="164696"/>
                  </a:lnTo>
                  <a:lnTo>
                    <a:pt x="0" y="113400"/>
                  </a:lnTo>
                  <a:lnTo>
                    <a:pt x="7892" y="82765"/>
                  </a:lnTo>
                  <a:lnTo>
                    <a:pt x="22318" y="59791"/>
                  </a:lnTo>
                  <a:lnTo>
                    <a:pt x="53291" y="33704"/>
                  </a:lnTo>
                  <a:lnTo>
                    <a:pt x="105678" y="9517"/>
                  </a:lnTo>
                  <a:lnTo>
                    <a:pt x="165705" y="1254"/>
                  </a:lnTo>
                  <a:lnTo>
                    <a:pt x="1854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66758" y="1426171"/>
              <a:ext cx="440510" cy="689212"/>
            </a:xfrm>
            <a:custGeom>
              <a:avLst/>
              <a:gdLst/>
              <a:ahLst/>
              <a:cxnLst/>
              <a:rect l="0" t="0" r="0" b="0"/>
              <a:pathLst>
                <a:path w="440510" h="689212">
                  <a:moveTo>
                    <a:pt x="181677" y="468958"/>
                  </a:moveTo>
                  <a:lnTo>
                    <a:pt x="181677" y="446601"/>
                  </a:lnTo>
                  <a:lnTo>
                    <a:pt x="178167" y="438846"/>
                  </a:lnTo>
                  <a:lnTo>
                    <a:pt x="164909" y="427109"/>
                  </a:lnTo>
                  <a:lnTo>
                    <a:pt x="126536" y="419514"/>
                  </a:lnTo>
                  <a:lnTo>
                    <a:pt x="101018" y="423976"/>
                  </a:lnTo>
                  <a:lnTo>
                    <a:pt x="77978" y="434928"/>
                  </a:lnTo>
                  <a:lnTo>
                    <a:pt x="46446" y="461995"/>
                  </a:lnTo>
                  <a:lnTo>
                    <a:pt x="22935" y="499130"/>
                  </a:lnTo>
                  <a:lnTo>
                    <a:pt x="0" y="561911"/>
                  </a:lnTo>
                  <a:lnTo>
                    <a:pt x="75" y="600355"/>
                  </a:lnTo>
                  <a:lnTo>
                    <a:pt x="11751" y="660163"/>
                  </a:lnTo>
                  <a:lnTo>
                    <a:pt x="22706" y="681060"/>
                  </a:lnTo>
                  <a:lnTo>
                    <a:pt x="32413" y="686398"/>
                  </a:lnTo>
                  <a:lnTo>
                    <a:pt x="58795" y="689211"/>
                  </a:lnTo>
                  <a:lnTo>
                    <a:pt x="70510" y="685983"/>
                  </a:lnTo>
                  <a:lnTo>
                    <a:pt x="89765" y="673038"/>
                  </a:lnTo>
                  <a:lnTo>
                    <a:pt x="119349" y="634841"/>
                  </a:lnTo>
                  <a:lnTo>
                    <a:pt x="143976" y="579107"/>
                  </a:lnTo>
                  <a:lnTo>
                    <a:pt x="163786" y="516652"/>
                  </a:lnTo>
                  <a:lnTo>
                    <a:pt x="170864" y="454419"/>
                  </a:lnTo>
                  <a:lnTo>
                    <a:pt x="179194" y="392733"/>
                  </a:lnTo>
                  <a:lnTo>
                    <a:pt x="181187" y="330159"/>
                  </a:lnTo>
                  <a:lnTo>
                    <a:pt x="181532" y="281343"/>
                  </a:lnTo>
                  <a:lnTo>
                    <a:pt x="181648" y="220852"/>
                  </a:lnTo>
                  <a:lnTo>
                    <a:pt x="178551" y="163843"/>
                  </a:lnTo>
                  <a:lnTo>
                    <a:pt x="172611" y="107521"/>
                  </a:lnTo>
                  <a:lnTo>
                    <a:pt x="159888" y="45628"/>
                  </a:lnTo>
                  <a:lnTo>
                    <a:pt x="152106" y="21109"/>
                  </a:lnTo>
                  <a:lnTo>
                    <a:pt x="140848" y="2412"/>
                  </a:lnTo>
                  <a:lnTo>
                    <a:pt x="135741" y="0"/>
                  </a:lnTo>
                  <a:lnTo>
                    <a:pt x="131165" y="1901"/>
                  </a:lnTo>
                  <a:lnTo>
                    <a:pt x="126946" y="6678"/>
                  </a:lnTo>
                  <a:lnTo>
                    <a:pt x="108164" y="69119"/>
                  </a:lnTo>
                  <a:lnTo>
                    <a:pt x="99566" y="125075"/>
                  </a:lnTo>
                  <a:lnTo>
                    <a:pt x="97867" y="188424"/>
                  </a:lnTo>
                  <a:lnTo>
                    <a:pt x="97532" y="250331"/>
                  </a:lnTo>
                  <a:lnTo>
                    <a:pt x="97473" y="301234"/>
                  </a:lnTo>
                  <a:lnTo>
                    <a:pt x="97456" y="350242"/>
                  </a:lnTo>
                  <a:lnTo>
                    <a:pt x="100571" y="397518"/>
                  </a:lnTo>
                  <a:lnTo>
                    <a:pt x="112104" y="460306"/>
                  </a:lnTo>
                  <a:lnTo>
                    <a:pt x="122198" y="514748"/>
                  </a:lnTo>
                  <a:lnTo>
                    <a:pt x="147920" y="574149"/>
                  </a:lnTo>
                  <a:lnTo>
                    <a:pt x="152153" y="584709"/>
                  </a:lnTo>
                  <a:lnTo>
                    <a:pt x="159655" y="591749"/>
                  </a:lnTo>
                  <a:lnTo>
                    <a:pt x="180468" y="599571"/>
                  </a:lnTo>
                  <a:lnTo>
                    <a:pt x="190230" y="599317"/>
                  </a:lnTo>
                  <a:lnTo>
                    <a:pt x="252988" y="570716"/>
                  </a:lnTo>
                  <a:lnTo>
                    <a:pt x="307704" y="550136"/>
                  </a:lnTo>
                  <a:lnTo>
                    <a:pt x="368953" y="529070"/>
                  </a:lnTo>
                  <a:lnTo>
                    <a:pt x="407273" y="503449"/>
                  </a:lnTo>
                  <a:lnTo>
                    <a:pt x="430104" y="482817"/>
                  </a:lnTo>
                  <a:lnTo>
                    <a:pt x="438318" y="459520"/>
                  </a:lnTo>
                  <a:lnTo>
                    <a:pt x="440509" y="445119"/>
                  </a:lnTo>
                  <a:lnTo>
                    <a:pt x="436703" y="422878"/>
                  </a:lnTo>
                  <a:lnTo>
                    <a:pt x="432413" y="413671"/>
                  </a:lnTo>
                  <a:lnTo>
                    <a:pt x="418288" y="400322"/>
                  </a:lnTo>
                  <a:lnTo>
                    <a:pt x="399141" y="391660"/>
                  </a:lnTo>
                  <a:lnTo>
                    <a:pt x="375034" y="387810"/>
                  </a:lnTo>
                  <a:lnTo>
                    <a:pt x="351841" y="392338"/>
                  </a:lnTo>
                  <a:lnTo>
                    <a:pt x="308356" y="414309"/>
                  </a:lnTo>
                  <a:lnTo>
                    <a:pt x="293351" y="430632"/>
                  </a:lnTo>
                  <a:lnTo>
                    <a:pt x="263020" y="489561"/>
                  </a:lnTo>
                  <a:lnTo>
                    <a:pt x="251922" y="535244"/>
                  </a:lnTo>
                  <a:lnTo>
                    <a:pt x="257467" y="586427"/>
                  </a:lnTo>
                  <a:lnTo>
                    <a:pt x="269644" y="624256"/>
                  </a:lnTo>
                  <a:lnTo>
                    <a:pt x="282775" y="645604"/>
                  </a:lnTo>
                  <a:lnTo>
                    <a:pt x="309898" y="669607"/>
                  </a:lnTo>
                  <a:lnTo>
                    <a:pt x="329911" y="680188"/>
                  </a:lnTo>
                  <a:lnTo>
                    <a:pt x="366498" y="687132"/>
                  </a:lnTo>
                  <a:lnTo>
                    <a:pt x="390162" y="682518"/>
                  </a:lnTo>
                  <a:lnTo>
                    <a:pt x="423832" y="6690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16933" y="1758259"/>
              <a:ext cx="178985" cy="423072"/>
            </a:xfrm>
            <a:custGeom>
              <a:avLst/>
              <a:gdLst/>
              <a:ahLst/>
              <a:cxnLst/>
              <a:rect l="0" t="0" r="0" b="0"/>
              <a:pathLst>
                <a:path w="178985" h="423072">
                  <a:moveTo>
                    <a:pt x="0" y="136870"/>
                  </a:moveTo>
                  <a:lnTo>
                    <a:pt x="11452" y="197254"/>
                  </a:lnTo>
                  <a:lnTo>
                    <a:pt x="24748" y="258502"/>
                  </a:lnTo>
                  <a:lnTo>
                    <a:pt x="42137" y="321473"/>
                  </a:lnTo>
                  <a:lnTo>
                    <a:pt x="61745" y="381565"/>
                  </a:lnTo>
                  <a:lnTo>
                    <a:pt x="75746" y="418773"/>
                  </a:lnTo>
                  <a:lnTo>
                    <a:pt x="76234" y="423071"/>
                  </a:lnTo>
                  <a:lnTo>
                    <a:pt x="74219" y="422427"/>
                  </a:lnTo>
                  <a:lnTo>
                    <a:pt x="70536" y="418488"/>
                  </a:lnTo>
                  <a:lnTo>
                    <a:pt x="52688" y="360623"/>
                  </a:lnTo>
                  <a:lnTo>
                    <a:pt x="33024" y="305201"/>
                  </a:lnTo>
                  <a:lnTo>
                    <a:pt x="15015" y="252399"/>
                  </a:lnTo>
                  <a:lnTo>
                    <a:pt x="3312" y="191190"/>
                  </a:lnTo>
                  <a:lnTo>
                    <a:pt x="4101" y="147895"/>
                  </a:lnTo>
                  <a:lnTo>
                    <a:pt x="10011" y="120713"/>
                  </a:lnTo>
                  <a:lnTo>
                    <a:pt x="26492" y="86849"/>
                  </a:lnTo>
                  <a:lnTo>
                    <a:pt x="39460" y="69405"/>
                  </a:lnTo>
                  <a:lnTo>
                    <a:pt x="96717" y="31944"/>
                  </a:lnTo>
                  <a:lnTo>
                    <a:pt x="151295" y="9169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190125" y="1874072"/>
              <a:ext cx="260903" cy="323022"/>
            </a:xfrm>
            <a:custGeom>
              <a:avLst/>
              <a:gdLst/>
              <a:ahLst/>
              <a:cxnLst/>
              <a:rect l="0" t="0" r="0" b="0"/>
              <a:pathLst>
                <a:path w="260903" h="323022">
                  <a:moveTo>
                    <a:pt x="221729" y="42114"/>
                  </a:moveTo>
                  <a:lnTo>
                    <a:pt x="166685" y="25326"/>
                  </a:lnTo>
                  <a:lnTo>
                    <a:pt x="141893" y="22954"/>
                  </a:lnTo>
                  <a:lnTo>
                    <a:pt x="101627" y="32798"/>
                  </a:lnTo>
                  <a:lnTo>
                    <a:pt x="60061" y="56121"/>
                  </a:lnTo>
                  <a:lnTo>
                    <a:pt x="29288" y="85259"/>
                  </a:lnTo>
                  <a:lnTo>
                    <a:pt x="5353" y="127297"/>
                  </a:lnTo>
                  <a:lnTo>
                    <a:pt x="0" y="159912"/>
                  </a:lnTo>
                  <a:lnTo>
                    <a:pt x="3563" y="211158"/>
                  </a:lnTo>
                  <a:lnTo>
                    <a:pt x="10123" y="242417"/>
                  </a:lnTo>
                  <a:lnTo>
                    <a:pt x="28140" y="274338"/>
                  </a:lnTo>
                  <a:lnTo>
                    <a:pt x="45612" y="295064"/>
                  </a:lnTo>
                  <a:lnTo>
                    <a:pt x="68195" y="309734"/>
                  </a:lnTo>
                  <a:lnTo>
                    <a:pt x="95000" y="318984"/>
                  </a:lnTo>
                  <a:lnTo>
                    <a:pt x="141806" y="323021"/>
                  </a:lnTo>
                  <a:lnTo>
                    <a:pt x="184660" y="316159"/>
                  </a:lnTo>
                  <a:lnTo>
                    <a:pt x="208763" y="305851"/>
                  </a:lnTo>
                  <a:lnTo>
                    <a:pt x="228054" y="287232"/>
                  </a:lnTo>
                  <a:lnTo>
                    <a:pt x="253914" y="242741"/>
                  </a:lnTo>
                  <a:lnTo>
                    <a:pt x="260902" y="199565"/>
                  </a:lnTo>
                  <a:lnTo>
                    <a:pt x="257383" y="149728"/>
                  </a:lnTo>
                  <a:lnTo>
                    <a:pt x="244543" y="96126"/>
                  </a:lnTo>
                  <a:lnTo>
                    <a:pt x="214017" y="33384"/>
                  </a:lnTo>
                  <a:lnTo>
                    <a:pt x="1796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465115" y="1291836"/>
              <a:ext cx="178368" cy="898092"/>
            </a:xfrm>
            <a:custGeom>
              <a:avLst/>
              <a:gdLst/>
              <a:ahLst/>
              <a:cxnLst/>
              <a:rect l="0" t="0" r="0" b="0"/>
              <a:pathLst>
                <a:path w="178368" h="898092">
                  <a:moveTo>
                    <a:pt x="146782" y="898091"/>
                  </a:moveTo>
                  <a:lnTo>
                    <a:pt x="135328" y="846041"/>
                  </a:lnTo>
                  <a:lnTo>
                    <a:pt x="125451" y="786742"/>
                  </a:lnTo>
                  <a:lnTo>
                    <a:pt x="118235" y="726669"/>
                  </a:lnTo>
                  <a:lnTo>
                    <a:pt x="110207" y="664448"/>
                  </a:lnTo>
                  <a:lnTo>
                    <a:pt x="100719" y="615694"/>
                  </a:lnTo>
                  <a:lnTo>
                    <a:pt x="90500" y="564204"/>
                  </a:lnTo>
                  <a:lnTo>
                    <a:pt x="80062" y="511902"/>
                  </a:lnTo>
                  <a:lnTo>
                    <a:pt x="63971" y="459361"/>
                  </a:lnTo>
                  <a:lnTo>
                    <a:pt x="49975" y="406749"/>
                  </a:lnTo>
                  <a:lnTo>
                    <a:pt x="34766" y="343804"/>
                  </a:lnTo>
                  <a:lnTo>
                    <a:pt x="24035" y="294651"/>
                  </a:lnTo>
                  <a:lnTo>
                    <a:pt x="9928" y="235527"/>
                  </a:lnTo>
                  <a:lnTo>
                    <a:pt x="1466" y="178788"/>
                  </a:lnTo>
                  <a:lnTo>
                    <a:pt x="0" y="125394"/>
                  </a:lnTo>
                  <a:lnTo>
                    <a:pt x="10744" y="76298"/>
                  </a:lnTo>
                  <a:lnTo>
                    <a:pt x="28745" y="43294"/>
                  </a:lnTo>
                  <a:lnTo>
                    <a:pt x="60075" y="18697"/>
                  </a:lnTo>
                  <a:lnTo>
                    <a:pt x="104583" y="2181"/>
                  </a:lnTo>
                  <a:lnTo>
                    <a:pt x="131536" y="0"/>
                  </a:lnTo>
                  <a:lnTo>
                    <a:pt x="152874" y="2930"/>
                  </a:lnTo>
                  <a:lnTo>
                    <a:pt x="178367" y="136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01326" y="1726673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58591" y="3120"/>
                  </a:lnTo>
                  <a:lnTo>
                    <a:pt x="206081" y="8333"/>
                  </a:lnTo>
                  <a:lnTo>
                    <a:pt x="155428" y="12998"/>
                  </a:lnTo>
                  <a:lnTo>
                    <a:pt x="108834" y="18669"/>
                  </a:lnTo>
                  <a:lnTo>
                    <a:pt x="53695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445105" y="2779523"/>
            <a:ext cx="3198170" cy="1295006"/>
            <a:chOff x="2445105" y="2779523"/>
            <a:chExt cx="3198170" cy="1295006"/>
          </a:xfrm>
        </p:grpSpPr>
        <p:sp>
          <p:nvSpPr>
            <p:cNvPr id="15" name="Freeform 14"/>
            <p:cNvSpPr/>
            <p:nvPr/>
          </p:nvSpPr>
          <p:spPr>
            <a:xfrm>
              <a:off x="2445105" y="2795050"/>
              <a:ext cx="776390" cy="840593"/>
            </a:xfrm>
            <a:custGeom>
              <a:avLst/>
              <a:gdLst/>
              <a:ahLst/>
              <a:cxnLst/>
              <a:rect l="0" t="0" r="0" b="0"/>
              <a:pathLst>
                <a:path w="776390" h="840593">
                  <a:moveTo>
                    <a:pt x="492345" y="47644"/>
                  </a:moveTo>
                  <a:lnTo>
                    <a:pt x="486756" y="30876"/>
                  </a:lnTo>
                  <a:lnTo>
                    <a:pt x="474653" y="16405"/>
                  </a:lnTo>
                  <a:lnTo>
                    <a:pt x="466513" y="9270"/>
                  </a:lnTo>
                  <a:lnTo>
                    <a:pt x="441870" y="1343"/>
                  </a:lnTo>
                  <a:lnTo>
                    <a:pt x="395111" y="0"/>
                  </a:lnTo>
                  <a:lnTo>
                    <a:pt x="360223" y="6582"/>
                  </a:lnTo>
                  <a:lnTo>
                    <a:pt x="305799" y="28848"/>
                  </a:lnTo>
                  <a:lnTo>
                    <a:pt x="254719" y="57926"/>
                  </a:lnTo>
                  <a:lnTo>
                    <a:pt x="200522" y="86200"/>
                  </a:lnTo>
                  <a:lnTo>
                    <a:pt x="166843" y="112880"/>
                  </a:lnTo>
                  <a:lnTo>
                    <a:pt x="121769" y="175182"/>
                  </a:lnTo>
                  <a:lnTo>
                    <a:pt x="86912" y="230374"/>
                  </a:lnTo>
                  <a:lnTo>
                    <a:pt x="57497" y="286337"/>
                  </a:lnTo>
                  <a:lnTo>
                    <a:pt x="32276" y="345571"/>
                  </a:lnTo>
                  <a:lnTo>
                    <a:pt x="15682" y="407661"/>
                  </a:lnTo>
                  <a:lnTo>
                    <a:pt x="8375" y="464985"/>
                  </a:lnTo>
                  <a:lnTo>
                    <a:pt x="0" y="521369"/>
                  </a:lnTo>
                  <a:lnTo>
                    <a:pt x="3588" y="577567"/>
                  </a:lnTo>
                  <a:lnTo>
                    <a:pt x="18902" y="639433"/>
                  </a:lnTo>
                  <a:lnTo>
                    <a:pt x="32311" y="676884"/>
                  </a:lnTo>
                  <a:lnTo>
                    <a:pt x="65780" y="731671"/>
                  </a:lnTo>
                  <a:lnTo>
                    <a:pt x="113991" y="779007"/>
                  </a:lnTo>
                  <a:lnTo>
                    <a:pt x="156736" y="807616"/>
                  </a:lnTo>
                  <a:lnTo>
                    <a:pt x="209026" y="825746"/>
                  </a:lnTo>
                  <a:lnTo>
                    <a:pt x="264416" y="840592"/>
                  </a:lnTo>
                  <a:lnTo>
                    <a:pt x="323165" y="840082"/>
                  </a:lnTo>
                  <a:lnTo>
                    <a:pt x="383928" y="829429"/>
                  </a:lnTo>
                  <a:lnTo>
                    <a:pt x="436658" y="812940"/>
                  </a:lnTo>
                  <a:lnTo>
                    <a:pt x="493114" y="779527"/>
                  </a:lnTo>
                  <a:lnTo>
                    <a:pt x="554000" y="736912"/>
                  </a:lnTo>
                  <a:lnTo>
                    <a:pt x="607959" y="689143"/>
                  </a:lnTo>
                  <a:lnTo>
                    <a:pt x="659605" y="629907"/>
                  </a:lnTo>
                  <a:lnTo>
                    <a:pt x="698786" y="568900"/>
                  </a:lnTo>
                  <a:lnTo>
                    <a:pt x="726190" y="514080"/>
                  </a:lnTo>
                  <a:lnTo>
                    <a:pt x="747201" y="458190"/>
                  </a:lnTo>
                  <a:lnTo>
                    <a:pt x="770835" y="395292"/>
                  </a:lnTo>
                  <a:lnTo>
                    <a:pt x="775473" y="341790"/>
                  </a:lnTo>
                  <a:lnTo>
                    <a:pt x="776389" y="286161"/>
                  </a:lnTo>
                  <a:lnTo>
                    <a:pt x="775400" y="231282"/>
                  </a:lnTo>
                  <a:lnTo>
                    <a:pt x="767026" y="196422"/>
                  </a:lnTo>
                  <a:lnTo>
                    <a:pt x="737210" y="142582"/>
                  </a:lnTo>
                  <a:lnTo>
                    <a:pt x="695826" y="84835"/>
                  </a:lnTo>
                  <a:lnTo>
                    <a:pt x="652165" y="49011"/>
                  </a:lnTo>
                  <a:lnTo>
                    <a:pt x="630057" y="37333"/>
                  </a:lnTo>
                  <a:lnTo>
                    <a:pt x="581112" y="29771"/>
                  </a:lnTo>
                  <a:lnTo>
                    <a:pt x="538924" y="33120"/>
                  </a:lnTo>
                  <a:lnTo>
                    <a:pt x="481817" y="58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90849" y="3251037"/>
              <a:ext cx="228195" cy="730850"/>
            </a:xfrm>
            <a:custGeom>
              <a:avLst/>
              <a:gdLst/>
              <a:ahLst/>
              <a:cxnLst/>
              <a:rect l="0" t="0" r="0" b="0"/>
              <a:pathLst>
                <a:path w="228195" h="730850">
                  <a:moveTo>
                    <a:pt x="20342" y="202310"/>
                  </a:moveTo>
                  <a:lnTo>
                    <a:pt x="31795" y="262694"/>
                  </a:lnTo>
                  <a:lnTo>
                    <a:pt x="38554" y="314178"/>
                  </a:lnTo>
                  <a:lnTo>
                    <a:pt x="46427" y="373496"/>
                  </a:lnTo>
                  <a:lnTo>
                    <a:pt x="55887" y="421748"/>
                  </a:lnTo>
                  <a:lnTo>
                    <a:pt x="69564" y="483218"/>
                  </a:lnTo>
                  <a:lnTo>
                    <a:pt x="78860" y="532117"/>
                  </a:lnTo>
                  <a:lnTo>
                    <a:pt x="85714" y="591154"/>
                  </a:lnTo>
                  <a:lnTo>
                    <a:pt x="97986" y="647876"/>
                  </a:lnTo>
                  <a:lnTo>
                    <a:pt x="104439" y="702971"/>
                  </a:lnTo>
                  <a:lnTo>
                    <a:pt x="109581" y="726643"/>
                  </a:lnTo>
                  <a:lnTo>
                    <a:pt x="107911" y="730849"/>
                  </a:lnTo>
                  <a:lnTo>
                    <a:pt x="103288" y="730144"/>
                  </a:lnTo>
                  <a:lnTo>
                    <a:pt x="96696" y="726165"/>
                  </a:lnTo>
                  <a:lnTo>
                    <a:pt x="86253" y="703026"/>
                  </a:lnTo>
                  <a:lnTo>
                    <a:pt x="75606" y="642158"/>
                  </a:lnTo>
                  <a:lnTo>
                    <a:pt x="65097" y="585074"/>
                  </a:lnTo>
                  <a:lnTo>
                    <a:pt x="54876" y="528739"/>
                  </a:lnTo>
                  <a:lnTo>
                    <a:pt x="46921" y="472550"/>
                  </a:lnTo>
                  <a:lnTo>
                    <a:pt x="34084" y="415221"/>
                  </a:lnTo>
                  <a:lnTo>
                    <a:pt x="23404" y="351904"/>
                  </a:lnTo>
                  <a:lnTo>
                    <a:pt x="15358" y="293990"/>
                  </a:lnTo>
                  <a:lnTo>
                    <a:pt x="9739" y="237491"/>
                  </a:lnTo>
                  <a:lnTo>
                    <a:pt x="1697" y="175031"/>
                  </a:lnTo>
                  <a:lnTo>
                    <a:pt x="0" y="119358"/>
                  </a:lnTo>
                  <a:lnTo>
                    <a:pt x="1943" y="85893"/>
                  </a:lnTo>
                  <a:lnTo>
                    <a:pt x="22254" y="35815"/>
                  </a:lnTo>
                  <a:lnTo>
                    <a:pt x="36400" y="16008"/>
                  </a:lnTo>
                  <a:lnTo>
                    <a:pt x="54385" y="3306"/>
                  </a:lnTo>
                  <a:lnTo>
                    <a:pt x="80316" y="0"/>
                  </a:lnTo>
                  <a:lnTo>
                    <a:pt x="108998" y="3599"/>
                  </a:lnTo>
                  <a:lnTo>
                    <a:pt x="143707" y="18780"/>
                  </a:lnTo>
                  <a:lnTo>
                    <a:pt x="169329" y="39266"/>
                  </a:lnTo>
                  <a:lnTo>
                    <a:pt x="206093" y="92798"/>
                  </a:lnTo>
                  <a:lnTo>
                    <a:pt x="221739" y="127358"/>
                  </a:lnTo>
                  <a:lnTo>
                    <a:pt x="228194" y="176592"/>
                  </a:lnTo>
                  <a:lnTo>
                    <a:pt x="223465" y="206088"/>
                  </a:lnTo>
                  <a:lnTo>
                    <a:pt x="201365" y="259208"/>
                  </a:lnTo>
                  <a:lnTo>
                    <a:pt x="175754" y="295208"/>
                  </a:lnTo>
                  <a:lnTo>
                    <a:pt x="152975" y="311058"/>
                  </a:lnTo>
                  <a:lnTo>
                    <a:pt x="93700" y="333570"/>
                  </a:lnTo>
                  <a:lnTo>
                    <a:pt x="41399" y="339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01331" y="3208381"/>
              <a:ext cx="225758" cy="364039"/>
            </a:xfrm>
            <a:custGeom>
              <a:avLst/>
              <a:gdLst/>
              <a:ahLst/>
              <a:cxnLst/>
              <a:rect l="0" t="0" r="0" b="0"/>
              <a:pathLst>
                <a:path w="225758" h="364039">
                  <a:moveTo>
                    <a:pt x="67829" y="192323"/>
                  </a:moveTo>
                  <a:lnTo>
                    <a:pt x="90186" y="192323"/>
                  </a:lnTo>
                  <a:lnTo>
                    <a:pt x="152171" y="168604"/>
                  </a:lnTo>
                  <a:lnTo>
                    <a:pt x="185788" y="145481"/>
                  </a:lnTo>
                  <a:lnTo>
                    <a:pt x="200584" y="132120"/>
                  </a:lnTo>
                  <a:lnTo>
                    <a:pt x="208720" y="109024"/>
                  </a:lnTo>
                  <a:lnTo>
                    <a:pt x="209996" y="80432"/>
                  </a:lnTo>
                  <a:lnTo>
                    <a:pt x="202764" y="52127"/>
                  </a:lnTo>
                  <a:lnTo>
                    <a:pt x="188631" y="30188"/>
                  </a:lnTo>
                  <a:lnTo>
                    <a:pt x="170652" y="13808"/>
                  </a:lnTo>
                  <a:lnTo>
                    <a:pt x="150963" y="2629"/>
                  </a:lnTo>
                  <a:lnTo>
                    <a:pt x="130513" y="0"/>
                  </a:lnTo>
                  <a:lnTo>
                    <a:pt x="109727" y="3901"/>
                  </a:lnTo>
                  <a:lnTo>
                    <a:pt x="79463" y="19251"/>
                  </a:lnTo>
                  <a:lnTo>
                    <a:pt x="33140" y="60343"/>
                  </a:lnTo>
                  <a:lnTo>
                    <a:pt x="18876" y="78683"/>
                  </a:lnTo>
                  <a:lnTo>
                    <a:pt x="10977" y="104772"/>
                  </a:lnTo>
                  <a:lnTo>
                    <a:pt x="3411" y="152344"/>
                  </a:lnTo>
                  <a:lnTo>
                    <a:pt x="0" y="200365"/>
                  </a:lnTo>
                  <a:lnTo>
                    <a:pt x="9517" y="244229"/>
                  </a:lnTo>
                  <a:lnTo>
                    <a:pt x="33694" y="295383"/>
                  </a:lnTo>
                  <a:lnTo>
                    <a:pt x="54076" y="322945"/>
                  </a:lnTo>
                  <a:lnTo>
                    <a:pt x="97565" y="352049"/>
                  </a:lnTo>
                  <a:lnTo>
                    <a:pt x="119649" y="361968"/>
                  </a:lnTo>
                  <a:lnTo>
                    <a:pt x="144283" y="364038"/>
                  </a:lnTo>
                  <a:lnTo>
                    <a:pt x="192636" y="355834"/>
                  </a:lnTo>
                  <a:lnTo>
                    <a:pt x="225757" y="339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54791" y="3158549"/>
              <a:ext cx="203925" cy="367757"/>
            </a:xfrm>
            <a:custGeom>
              <a:avLst/>
              <a:gdLst/>
              <a:ahLst/>
              <a:cxnLst/>
              <a:rect l="0" t="0" r="0" b="0"/>
              <a:pathLst>
                <a:path w="203925" h="367757">
                  <a:moveTo>
                    <a:pt x="67053" y="210570"/>
                  </a:moveTo>
                  <a:lnTo>
                    <a:pt x="78506" y="264714"/>
                  </a:lnTo>
                  <a:lnTo>
                    <a:pt x="91802" y="319661"/>
                  </a:lnTo>
                  <a:lnTo>
                    <a:pt x="109420" y="367386"/>
                  </a:lnTo>
                  <a:lnTo>
                    <a:pt x="108166" y="367756"/>
                  </a:lnTo>
                  <a:lnTo>
                    <a:pt x="104990" y="364494"/>
                  </a:lnTo>
                  <a:lnTo>
                    <a:pt x="69888" y="302038"/>
                  </a:lnTo>
                  <a:lnTo>
                    <a:pt x="40593" y="246012"/>
                  </a:lnTo>
                  <a:lnTo>
                    <a:pt x="19049" y="198064"/>
                  </a:lnTo>
                  <a:lnTo>
                    <a:pt x="1289" y="140639"/>
                  </a:lnTo>
                  <a:lnTo>
                    <a:pt x="0" y="117488"/>
                  </a:lnTo>
                  <a:lnTo>
                    <a:pt x="4496" y="96671"/>
                  </a:lnTo>
                  <a:lnTo>
                    <a:pt x="14294" y="79619"/>
                  </a:lnTo>
                  <a:lnTo>
                    <a:pt x="29567" y="67362"/>
                  </a:lnTo>
                  <a:lnTo>
                    <a:pt x="86597" y="38940"/>
                  </a:lnTo>
                  <a:lnTo>
                    <a:pt x="141147" y="21816"/>
                  </a:lnTo>
                  <a:lnTo>
                    <a:pt x="2039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14272" y="3186019"/>
              <a:ext cx="291884" cy="365409"/>
            </a:xfrm>
            <a:custGeom>
              <a:avLst/>
              <a:gdLst/>
              <a:ahLst/>
              <a:cxnLst/>
              <a:rect l="0" t="0" r="0" b="0"/>
              <a:pathLst>
                <a:path w="291884" h="365409">
                  <a:moveTo>
                    <a:pt x="186598" y="214685"/>
                  </a:moveTo>
                  <a:lnTo>
                    <a:pt x="194931" y="177207"/>
                  </a:lnTo>
                  <a:lnTo>
                    <a:pt x="193357" y="139240"/>
                  </a:lnTo>
                  <a:lnTo>
                    <a:pt x="176755" y="84489"/>
                  </a:lnTo>
                  <a:lnTo>
                    <a:pt x="132659" y="26051"/>
                  </a:lnTo>
                  <a:lnTo>
                    <a:pt x="122563" y="15230"/>
                  </a:lnTo>
                  <a:lnTo>
                    <a:pt x="98867" y="3206"/>
                  </a:lnTo>
                  <a:lnTo>
                    <a:pt x="85997" y="0"/>
                  </a:lnTo>
                  <a:lnTo>
                    <a:pt x="73907" y="1372"/>
                  </a:lnTo>
                  <a:lnTo>
                    <a:pt x="51115" y="12254"/>
                  </a:lnTo>
                  <a:lnTo>
                    <a:pt x="24143" y="38112"/>
                  </a:lnTo>
                  <a:lnTo>
                    <a:pt x="6922" y="84768"/>
                  </a:lnTo>
                  <a:lnTo>
                    <a:pt x="0" y="137457"/>
                  </a:lnTo>
                  <a:lnTo>
                    <a:pt x="3538" y="195702"/>
                  </a:lnTo>
                  <a:lnTo>
                    <a:pt x="11995" y="257414"/>
                  </a:lnTo>
                  <a:lnTo>
                    <a:pt x="27499" y="308974"/>
                  </a:lnTo>
                  <a:lnTo>
                    <a:pt x="52500" y="348298"/>
                  </a:lnTo>
                  <a:lnTo>
                    <a:pt x="75136" y="361806"/>
                  </a:lnTo>
                  <a:lnTo>
                    <a:pt x="87724" y="365408"/>
                  </a:lnTo>
                  <a:lnTo>
                    <a:pt x="99625" y="364300"/>
                  </a:lnTo>
                  <a:lnTo>
                    <a:pt x="122207" y="353711"/>
                  </a:lnTo>
                  <a:lnTo>
                    <a:pt x="149062" y="322428"/>
                  </a:lnTo>
                  <a:lnTo>
                    <a:pt x="166248" y="277935"/>
                  </a:lnTo>
                  <a:lnTo>
                    <a:pt x="173160" y="222117"/>
                  </a:lnTo>
                  <a:lnTo>
                    <a:pt x="175208" y="172304"/>
                  </a:lnTo>
                  <a:lnTo>
                    <a:pt x="170225" y="127908"/>
                  </a:lnTo>
                  <a:lnTo>
                    <a:pt x="168664" y="122909"/>
                  </a:lnTo>
                  <a:lnTo>
                    <a:pt x="167623" y="124255"/>
                  </a:lnTo>
                  <a:lnTo>
                    <a:pt x="167636" y="138230"/>
                  </a:lnTo>
                  <a:lnTo>
                    <a:pt x="180296" y="185328"/>
                  </a:lnTo>
                  <a:lnTo>
                    <a:pt x="201498" y="222755"/>
                  </a:lnTo>
                  <a:lnTo>
                    <a:pt x="221296" y="242838"/>
                  </a:lnTo>
                  <a:lnTo>
                    <a:pt x="256411" y="259552"/>
                  </a:lnTo>
                  <a:lnTo>
                    <a:pt x="291883" y="2673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18581" y="2779523"/>
              <a:ext cx="103389" cy="715939"/>
            </a:xfrm>
            <a:custGeom>
              <a:avLst/>
              <a:gdLst/>
              <a:ahLst/>
              <a:cxnLst/>
              <a:rect l="0" t="0" r="0" b="0"/>
              <a:pathLst>
                <a:path w="103389" h="715939">
                  <a:moveTo>
                    <a:pt x="19160" y="0"/>
                  </a:moveTo>
                  <a:lnTo>
                    <a:pt x="4505" y="60730"/>
                  </a:lnTo>
                  <a:lnTo>
                    <a:pt x="0" y="112621"/>
                  </a:lnTo>
                  <a:lnTo>
                    <a:pt x="4254" y="165040"/>
                  </a:lnTo>
                  <a:lnTo>
                    <a:pt x="12923" y="223206"/>
                  </a:lnTo>
                  <a:lnTo>
                    <a:pt x="22901" y="284894"/>
                  </a:lnTo>
                  <a:lnTo>
                    <a:pt x="27677" y="347626"/>
                  </a:lnTo>
                  <a:lnTo>
                    <a:pt x="34681" y="410666"/>
                  </a:lnTo>
                  <a:lnTo>
                    <a:pt x="44166" y="468209"/>
                  </a:lnTo>
                  <a:lnTo>
                    <a:pt x="54385" y="522304"/>
                  </a:lnTo>
                  <a:lnTo>
                    <a:pt x="64822" y="575377"/>
                  </a:lnTo>
                  <a:lnTo>
                    <a:pt x="78829" y="636137"/>
                  </a:lnTo>
                  <a:lnTo>
                    <a:pt x="96370" y="694077"/>
                  </a:lnTo>
                  <a:lnTo>
                    <a:pt x="103388" y="715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42943" y="3000621"/>
              <a:ext cx="463255" cy="84229"/>
            </a:xfrm>
            <a:custGeom>
              <a:avLst/>
              <a:gdLst/>
              <a:ahLst/>
              <a:cxnLst/>
              <a:rect l="0" t="0" r="0" b="0"/>
              <a:pathLst>
                <a:path w="463255" h="84229">
                  <a:moveTo>
                    <a:pt x="463254" y="0"/>
                  </a:moveTo>
                  <a:lnTo>
                    <a:pt x="409109" y="3120"/>
                  </a:lnTo>
                  <a:lnTo>
                    <a:pt x="358693" y="11453"/>
                  </a:lnTo>
                  <a:lnTo>
                    <a:pt x="301251" y="18212"/>
                  </a:lnTo>
                  <a:lnTo>
                    <a:pt x="239920" y="26084"/>
                  </a:lnTo>
                  <a:lnTo>
                    <a:pt x="182745" y="38905"/>
                  </a:lnTo>
                  <a:lnTo>
                    <a:pt x="126391" y="52702"/>
                  </a:lnTo>
                  <a:lnTo>
                    <a:pt x="70199" y="66693"/>
                  </a:lnTo>
                  <a:lnTo>
                    <a:pt x="12479" y="8111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79896" y="3284891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8334" y="57264"/>
                  </a:lnTo>
                  <a:lnTo>
                    <a:pt x="15684" y="112567"/>
                  </a:lnTo>
                  <a:lnTo>
                    <a:pt x="25055" y="163205"/>
                  </a:lnTo>
                  <a:lnTo>
                    <a:pt x="39059" y="225404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48311" y="308484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96531" y="3190134"/>
              <a:ext cx="245529" cy="316494"/>
            </a:xfrm>
            <a:custGeom>
              <a:avLst/>
              <a:gdLst/>
              <a:ahLst/>
              <a:cxnLst/>
              <a:rect l="0" t="0" r="0" b="0"/>
              <a:pathLst>
                <a:path w="245529" h="316494">
                  <a:moveTo>
                    <a:pt x="125521" y="10529"/>
                  </a:moveTo>
                  <a:lnTo>
                    <a:pt x="88043" y="2196"/>
                  </a:lnTo>
                  <a:lnTo>
                    <a:pt x="75969" y="1464"/>
                  </a:lnTo>
                  <a:lnTo>
                    <a:pt x="56314" y="6890"/>
                  </a:lnTo>
                  <a:lnTo>
                    <a:pt x="39780" y="18270"/>
                  </a:lnTo>
                  <a:lnTo>
                    <a:pt x="18488" y="44408"/>
                  </a:lnTo>
                  <a:lnTo>
                    <a:pt x="8540" y="64191"/>
                  </a:lnTo>
                  <a:lnTo>
                    <a:pt x="1952" y="111827"/>
                  </a:lnTo>
                  <a:lnTo>
                    <a:pt x="0" y="170394"/>
                  </a:lnTo>
                  <a:lnTo>
                    <a:pt x="5011" y="215434"/>
                  </a:lnTo>
                  <a:lnTo>
                    <a:pt x="19494" y="256595"/>
                  </a:lnTo>
                  <a:lnTo>
                    <a:pt x="38233" y="278209"/>
                  </a:lnTo>
                  <a:lnTo>
                    <a:pt x="77213" y="311149"/>
                  </a:lnTo>
                  <a:lnTo>
                    <a:pt x="102101" y="316493"/>
                  </a:lnTo>
                  <a:lnTo>
                    <a:pt x="131490" y="313799"/>
                  </a:lnTo>
                  <a:lnTo>
                    <a:pt x="160149" y="304803"/>
                  </a:lnTo>
                  <a:lnTo>
                    <a:pt x="182245" y="286766"/>
                  </a:lnTo>
                  <a:lnTo>
                    <a:pt x="221768" y="238022"/>
                  </a:lnTo>
                  <a:lnTo>
                    <a:pt x="240242" y="188003"/>
                  </a:lnTo>
                  <a:lnTo>
                    <a:pt x="245528" y="161936"/>
                  </a:lnTo>
                  <a:lnTo>
                    <a:pt x="236528" y="100224"/>
                  </a:lnTo>
                  <a:lnTo>
                    <a:pt x="207889" y="46487"/>
                  </a:lnTo>
                  <a:lnTo>
                    <a:pt x="185671" y="15334"/>
                  </a:lnTo>
                  <a:lnTo>
                    <a:pt x="1571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37865" y="3155568"/>
              <a:ext cx="294799" cy="290451"/>
            </a:xfrm>
            <a:custGeom>
              <a:avLst/>
              <a:gdLst/>
              <a:ahLst/>
              <a:cxnLst/>
              <a:rect l="0" t="0" r="0" b="0"/>
              <a:pathLst>
                <a:path w="294799" h="290451">
                  <a:moveTo>
                    <a:pt x="0" y="76680"/>
                  </a:moveTo>
                  <a:lnTo>
                    <a:pt x="24047" y="94661"/>
                  </a:lnTo>
                  <a:lnTo>
                    <a:pt x="59593" y="146422"/>
                  </a:lnTo>
                  <a:lnTo>
                    <a:pt x="83295" y="205621"/>
                  </a:lnTo>
                  <a:lnTo>
                    <a:pt x="101652" y="265149"/>
                  </a:lnTo>
                  <a:lnTo>
                    <a:pt x="108740" y="286786"/>
                  </a:lnTo>
                  <a:lnTo>
                    <a:pt x="108758" y="290450"/>
                  </a:lnTo>
                  <a:lnTo>
                    <a:pt x="106430" y="289384"/>
                  </a:lnTo>
                  <a:lnTo>
                    <a:pt x="98775" y="278840"/>
                  </a:lnTo>
                  <a:lnTo>
                    <a:pt x="80786" y="222322"/>
                  </a:lnTo>
                  <a:lnTo>
                    <a:pt x="66694" y="169660"/>
                  </a:lnTo>
                  <a:lnTo>
                    <a:pt x="58495" y="117488"/>
                  </a:lnTo>
                  <a:lnTo>
                    <a:pt x="65021" y="59871"/>
                  </a:lnTo>
                  <a:lnTo>
                    <a:pt x="67913" y="47927"/>
                  </a:lnTo>
                  <a:lnTo>
                    <a:pt x="80487" y="28416"/>
                  </a:lnTo>
                  <a:lnTo>
                    <a:pt x="97773" y="13115"/>
                  </a:lnTo>
                  <a:lnTo>
                    <a:pt x="117154" y="2416"/>
                  </a:lnTo>
                  <a:lnTo>
                    <a:pt x="143705" y="0"/>
                  </a:lnTo>
                  <a:lnTo>
                    <a:pt x="158975" y="994"/>
                  </a:lnTo>
                  <a:lnTo>
                    <a:pt x="185299" y="11456"/>
                  </a:lnTo>
                  <a:lnTo>
                    <a:pt x="207527" y="28975"/>
                  </a:lnTo>
                  <a:lnTo>
                    <a:pt x="240861" y="81468"/>
                  </a:lnTo>
                  <a:lnTo>
                    <a:pt x="259709" y="130741"/>
                  </a:lnTo>
                  <a:lnTo>
                    <a:pt x="276558" y="194204"/>
                  </a:lnTo>
                  <a:lnTo>
                    <a:pt x="291587" y="251384"/>
                  </a:lnTo>
                  <a:lnTo>
                    <a:pt x="294798" y="276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51407" y="3056028"/>
              <a:ext cx="284146" cy="449962"/>
            </a:xfrm>
            <a:custGeom>
              <a:avLst/>
              <a:gdLst/>
              <a:ahLst/>
              <a:cxnLst/>
              <a:rect l="0" t="0" r="0" b="0"/>
              <a:pathLst>
                <a:path w="284146" h="449962">
                  <a:moveTo>
                    <a:pt x="218168" y="39350"/>
                  </a:moveTo>
                  <a:lnTo>
                    <a:pt x="191782" y="16473"/>
                  </a:lnTo>
                  <a:lnTo>
                    <a:pt x="155887" y="3456"/>
                  </a:lnTo>
                  <a:lnTo>
                    <a:pt x="129266" y="0"/>
                  </a:lnTo>
                  <a:lnTo>
                    <a:pt x="87971" y="9233"/>
                  </a:lnTo>
                  <a:lnTo>
                    <a:pt x="51689" y="32376"/>
                  </a:lnTo>
                  <a:lnTo>
                    <a:pt x="24302" y="61460"/>
                  </a:lnTo>
                  <a:lnTo>
                    <a:pt x="6958" y="92305"/>
                  </a:lnTo>
                  <a:lnTo>
                    <a:pt x="0" y="129260"/>
                  </a:lnTo>
                  <a:lnTo>
                    <a:pt x="4611" y="153009"/>
                  </a:lnTo>
                  <a:lnTo>
                    <a:pt x="15629" y="174093"/>
                  </a:lnTo>
                  <a:lnTo>
                    <a:pt x="32224" y="191263"/>
                  </a:lnTo>
                  <a:lnTo>
                    <a:pt x="54418" y="200453"/>
                  </a:lnTo>
                  <a:lnTo>
                    <a:pt x="114456" y="212903"/>
                  </a:lnTo>
                  <a:lnTo>
                    <a:pt x="174632" y="209160"/>
                  </a:lnTo>
                  <a:lnTo>
                    <a:pt x="231925" y="213663"/>
                  </a:lnTo>
                  <a:lnTo>
                    <a:pt x="253918" y="225617"/>
                  </a:lnTo>
                  <a:lnTo>
                    <a:pt x="270322" y="243798"/>
                  </a:lnTo>
                  <a:lnTo>
                    <a:pt x="281511" y="267476"/>
                  </a:lnTo>
                  <a:lnTo>
                    <a:pt x="284145" y="293598"/>
                  </a:lnTo>
                  <a:lnTo>
                    <a:pt x="280246" y="319635"/>
                  </a:lnTo>
                  <a:lnTo>
                    <a:pt x="252195" y="375737"/>
                  </a:lnTo>
                  <a:lnTo>
                    <a:pt x="235631" y="390846"/>
                  </a:lnTo>
                  <a:lnTo>
                    <a:pt x="175738" y="426141"/>
                  </a:lnTo>
                  <a:lnTo>
                    <a:pt x="158366" y="434695"/>
                  </a:lnTo>
                  <a:lnTo>
                    <a:pt x="144468" y="449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547896" y="3646103"/>
              <a:ext cx="3095379" cy="428426"/>
            </a:xfrm>
            <a:custGeom>
              <a:avLst/>
              <a:gdLst/>
              <a:ahLst/>
              <a:cxnLst/>
              <a:rect l="0" t="0" r="0" b="0"/>
              <a:pathLst>
                <a:path w="3095379" h="428426">
                  <a:moveTo>
                    <a:pt x="3095378" y="144156"/>
                  </a:moveTo>
                  <a:lnTo>
                    <a:pt x="3045422" y="132703"/>
                  </a:lnTo>
                  <a:lnTo>
                    <a:pt x="2983480" y="122825"/>
                  </a:lnTo>
                  <a:lnTo>
                    <a:pt x="2928082" y="115609"/>
                  </a:lnTo>
                  <a:lnTo>
                    <a:pt x="2871504" y="110351"/>
                  </a:lnTo>
                  <a:lnTo>
                    <a:pt x="2813406" y="101384"/>
                  </a:lnTo>
                  <a:lnTo>
                    <a:pt x="2756027" y="91318"/>
                  </a:lnTo>
                  <a:lnTo>
                    <a:pt x="2714099" y="83238"/>
                  </a:lnTo>
                  <a:lnTo>
                    <a:pt x="2668168" y="71847"/>
                  </a:lnTo>
                  <a:lnTo>
                    <a:pt x="2620457" y="62106"/>
                  </a:lnTo>
                  <a:lnTo>
                    <a:pt x="2571957" y="53876"/>
                  </a:lnTo>
                  <a:lnTo>
                    <a:pt x="2523105" y="46320"/>
                  </a:lnTo>
                  <a:lnTo>
                    <a:pt x="2474097" y="39062"/>
                  </a:lnTo>
                  <a:lnTo>
                    <a:pt x="2423850" y="31937"/>
                  </a:lnTo>
                  <a:lnTo>
                    <a:pt x="2370322" y="24870"/>
                  </a:lnTo>
                  <a:lnTo>
                    <a:pt x="2315336" y="20950"/>
                  </a:lnTo>
                  <a:lnTo>
                    <a:pt x="2259703" y="16868"/>
                  </a:lnTo>
                  <a:lnTo>
                    <a:pt x="2203781" y="7255"/>
                  </a:lnTo>
                  <a:lnTo>
                    <a:pt x="2144612" y="1422"/>
                  </a:lnTo>
                  <a:lnTo>
                    <a:pt x="2084389" y="0"/>
                  </a:lnTo>
                  <a:lnTo>
                    <a:pt x="2026428" y="3268"/>
                  </a:lnTo>
                  <a:lnTo>
                    <a:pt x="1963233" y="5500"/>
                  </a:lnTo>
                  <a:lnTo>
                    <a:pt x="1930003" y="6095"/>
                  </a:lnTo>
                  <a:lnTo>
                    <a:pt x="1897322" y="6492"/>
                  </a:lnTo>
                  <a:lnTo>
                    <a:pt x="1865005" y="6756"/>
                  </a:lnTo>
                  <a:lnTo>
                    <a:pt x="1832933" y="6932"/>
                  </a:lnTo>
                  <a:lnTo>
                    <a:pt x="1799853" y="8220"/>
                  </a:lnTo>
                  <a:lnTo>
                    <a:pt x="1766101" y="10248"/>
                  </a:lnTo>
                  <a:lnTo>
                    <a:pt x="1731902" y="12770"/>
                  </a:lnTo>
                  <a:lnTo>
                    <a:pt x="1698573" y="14451"/>
                  </a:lnTo>
                  <a:lnTo>
                    <a:pt x="1665826" y="15572"/>
                  </a:lnTo>
                  <a:lnTo>
                    <a:pt x="1633466" y="16319"/>
                  </a:lnTo>
                  <a:lnTo>
                    <a:pt x="1600194" y="17987"/>
                  </a:lnTo>
                  <a:lnTo>
                    <a:pt x="1566315" y="20269"/>
                  </a:lnTo>
                  <a:lnTo>
                    <a:pt x="1532030" y="22960"/>
                  </a:lnTo>
                  <a:lnTo>
                    <a:pt x="1497476" y="25924"/>
                  </a:lnTo>
                  <a:lnTo>
                    <a:pt x="1462741" y="29069"/>
                  </a:lnTo>
                  <a:lnTo>
                    <a:pt x="1427886" y="32337"/>
                  </a:lnTo>
                  <a:lnTo>
                    <a:pt x="1392951" y="36854"/>
                  </a:lnTo>
                  <a:lnTo>
                    <a:pt x="1357963" y="42206"/>
                  </a:lnTo>
                  <a:lnTo>
                    <a:pt x="1322939" y="48113"/>
                  </a:lnTo>
                  <a:lnTo>
                    <a:pt x="1287891" y="54391"/>
                  </a:lnTo>
                  <a:lnTo>
                    <a:pt x="1252828" y="60916"/>
                  </a:lnTo>
                  <a:lnTo>
                    <a:pt x="1217754" y="67605"/>
                  </a:lnTo>
                  <a:lnTo>
                    <a:pt x="1181503" y="74405"/>
                  </a:lnTo>
                  <a:lnTo>
                    <a:pt x="1144468" y="81278"/>
                  </a:lnTo>
                  <a:lnTo>
                    <a:pt x="1106909" y="88199"/>
                  </a:lnTo>
                  <a:lnTo>
                    <a:pt x="1070172" y="95153"/>
                  </a:lnTo>
                  <a:lnTo>
                    <a:pt x="1033983" y="102129"/>
                  </a:lnTo>
                  <a:lnTo>
                    <a:pt x="998158" y="109119"/>
                  </a:lnTo>
                  <a:lnTo>
                    <a:pt x="962576" y="117288"/>
                  </a:lnTo>
                  <a:lnTo>
                    <a:pt x="927157" y="126244"/>
                  </a:lnTo>
                  <a:lnTo>
                    <a:pt x="891845" y="135724"/>
                  </a:lnTo>
                  <a:lnTo>
                    <a:pt x="855436" y="145554"/>
                  </a:lnTo>
                  <a:lnTo>
                    <a:pt x="818295" y="155616"/>
                  </a:lnTo>
                  <a:lnTo>
                    <a:pt x="780667" y="165834"/>
                  </a:lnTo>
                  <a:lnTo>
                    <a:pt x="743882" y="176155"/>
                  </a:lnTo>
                  <a:lnTo>
                    <a:pt x="707661" y="186546"/>
                  </a:lnTo>
                  <a:lnTo>
                    <a:pt x="671815" y="196982"/>
                  </a:lnTo>
                  <a:lnTo>
                    <a:pt x="636220" y="207450"/>
                  </a:lnTo>
                  <a:lnTo>
                    <a:pt x="600792" y="217937"/>
                  </a:lnTo>
                  <a:lnTo>
                    <a:pt x="565474" y="228438"/>
                  </a:lnTo>
                  <a:lnTo>
                    <a:pt x="529061" y="240118"/>
                  </a:lnTo>
                  <a:lnTo>
                    <a:pt x="491918" y="252584"/>
                  </a:lnTo>
                  <a:lnTo>
                    <a:pt x="454287" y="265574"/>
                  </a:lnTo>
                  <a:lnTo>
                    <a:pt x="416332" y="277744"/>
                  </a:lnTo>
                  <a:lnTo>
                    <a:pt x="378160" y="289366"/>
                  </a:lnTo>
                  <a:lnTo>
                    <a:pt x="339844" y="300625"/>
                  </a:lnTo>
                  <a:lnTo>
                    <a:pt x="301432" y="312809"/>
                  </a:lnTo>
                  <a:lnTo>
                    <a:pt x="262956" y="325611"/>
                  </a:lnTo>
                  <a:lnTo>
                    <a:pt x="224437" y="338826"/>
                  </a:lnTo>
                  <a:lnTo>
                    <a:pt x="188229" y="352314"/>
                  </a:lnTo>
                  <a:lnTo>
                    <a:pt x="153562" y="365986"/>
                  </a:lnTo>
                  <a:lnTo>
                    <a:pt x="91646" y="391316"/>
                  </a:lnTo>
                  <a:lnTo>
                    <a:pt x="29754" y="416390"/>
                  </a:lnTo>
                  <a:lnTo>
                    <a:pt x="0" y="428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8045076" y="574982"/>
            <a:ext cx="947876" cy="846366"/>
          </a:xfrm>
          <a:custGeom>
            <a:avLst/>
            <a:gdLst/>
            <a:ahLst/>
            <a:cxnLst/>
            <a:rect l="0" t="0" r="0" b="0"/>
            <a:pathLst>
              <a:path w="947876" h="846366">
                <a:moveTo>
                  <a:pt x="209266" y="793722"/>
                </a:moveTo>
                <a:lnTo>
                  <a:pt x="223920" y="740695"/>
                </a:lnTo>
                <a:lnTo>
                  <a:pt x="244700" y="680909"/>
                </a:lnTo>
                <a:lnTo>
                  <a:pt x="258629" y="625375"/>
                </a:lnTo>
                <a:lnTo>
                  <a:pt x="280584" y="563503"/>
                </a:lnTo>
                <a:lnTo>
                  <a:pt x="296533" y="500632"/>
                </a:lnTo>
                <a:lnTo>
                  <a:pt x="307393" y="449258"/>
                </a:lnTo>
                <a:lnTo>
                  <a:pt x="321542" y="386731"/>
                </a:lnTo>
                <a:lnTo>
                  <a:pt x="332090" y="336480"/>
                </a:lnTo>
                <a:lnTo>
                  <a:pt x="342625" y="284546"/>
                </a:lnTo>
                <a:lnTo>
                  <a:pt x="353155" y="233284"/>
                </a:lnTo>
                <a:lnTo>
                  <a:pt x="370313" y="170328"/>
                </a:lnTo>
                <a:lnTo>
                  <a:pt x="386055" y="116123"/>
                </a:lnTo>
                <a:lnTo>
                  <a:pt x="398128" y="61848"/>
                </a:lnTo>
                <a:lnTo>
                  <a:pt x="412689" y="7176"/>
                </a:lnTo>
                <a:lnTo>
                  <a:pt x="417410" y="1466"/>
                </a:lnTo>
                <a:lnTo>
                  <a:pt x="422898" y="0"/>
                </a:lnTo>
                <a:lnTo>
                  <a:pt x="428896" y="1361"/>
                </a:lnTo>
                <a:lnTo>
                  <a:pt x="441801" y="15353"/>
                </a:lnTo>
                <a:lnTo>
                  <a:pt x="468872" y="68523"/>
                </a:lnTo>
                <a:lnTo>
                  <a:pt x="491089" y="120842"/>
                </a:lnTo>
                <a:lnTo>
                  <a:pt x="512679" y="181826"/>
                </a:lnTo>
                <a:lnTo>
                  <a:pt x="532613" y="232874"/>
                </a:lnTo>
                <a:lnTo>
                  <a:pt x="553337" y="290633"/>
                </a:lnTo>
                <a:lnTo>
                  <a:pt x="574295" y="346611"/>
                </a:lnTo>
                <a:lnTo>
                  <a:pt x="595323" y="405831"/>
                </a:lnTo>
                <a:lnTo>
                  <a:pt x="616372" y="462242"/>
                </a:lnTo>
                <a:lnTo>
                  <a:pt x="637425" y="516002"/>
                </a:lnTo>
                <a:lnTo>
                  <a:pt x="658482" y="574564"/>
                </a:lnTo>
                <a:lnTo>
                  <a:pt x="679539" y="625191"/>
                </a:lnTo>
                <a:lnTo>
                  <a:pt x="707615" y="684220"/>
                </a:lnTo>
                <a:lnTo>
                  <a:pt x="735691" y="737820"/>
                </a:lnTo>
                <a:lnTo>
                  <a:pt x="766106" y="786274"/>
                </a:lnTo>
                <a:lnTo>
                  <a:pt x="721166" y="730004"/>
                </a:lnTo>
                <a:lnTo>
                  <a:pt x="672491" y="669749"/>
                </a:lnTo>
                <a:lnTo>
                  <a:pt x="618950" y="614021"/>
                </a:lnTo>
                <a:lnTo>
                  <a:pt x="565943" y="562001"/>
                </a:lnTo>
                <a:lnTo>
                  <a:pt x="505512" y="509440"/>
                </a:lnTo>
                <a:lnTo>
                  <a:pt x="453830" y="467336"/>
                </a:lnTo>
                <a:lnTo>
                  <a:pt x="398562" y="425224"/>
                </a:lnTo>
                <a:lnTo>
                  <a:pt x="336995" y="383111"/>
                </a:lnTo>
                <a:lnTo>
                  <a:pt x="276913" y="342167"/>
                </a:lnTo>
                <a:lnTo>
                  <a:pt x="219985" y="307216"/>
                </a:lnTo>
                <a:lnTo>
                  <a:pt x="190633" y="289718"/>
                </a:lnTo>
                <a:lnTo>
                  <a:pt x="130369" y="265834"/>
                </a:lnTo>
                <a:lnTo>
                  <a:pt x="78388" y="238932"/>
                </a:lnTo>
                <a:lnTo>
                  <a:pt x="17423" y="215541"/>
                </a:lnTo>
                <a:lnTo>
                  <a:pt x="0" y="210369"/>
                </a:lnTo>
                <a:lnTo>
                  <a:pt x="30062" y="219701"/>
                </a:lnTo>
                <a:lnTo>
                  <a:pt x="86390" y="238138"/>
                </a:lnTo>
                <a:lnTo>
                  <a:pt x="145302" y="249429"/>
                </a:lnTo>
                <a:lnTo>
                  <a:pt x="206119" y="262555"/>
                </a:lnTo>
                <a:lnTo>
                  <a:pt x="261979" y="269480"/>
                </a:lnTo>
                <a:lnTo>
                  <a:pt x="318074" y="276177"/>
                </a:lnTo>
                <a:lnTo>
                  <a:pt x="374215" y="284736"/>
                </a:lnTo>
                <a:lnTo>
                  <a:pt x="430365" y="290759"/>
                </a:lnTo>
                <a:lnTo>
                  <a:pt x="486517" y="297278"/>
                </a:lnTo>
                <a:lnTo>
                  <a:pt x="542668" y="298566"/>
                </a:lnTo>
                <a:lnTo>
                  <a:pt x="598821" y="298820"/>
                </a:lnTo>
                <a:lnTo>
                  <a:pt x="661775" y="306110"/>
                </a:lnTo>
                <a:lnTo>
                  <a:pt x="721523" y="305640"/>
                </a:lnTo>
                <a:lnTo>
                  <a:pt x="779845" y="300885"/>
                </a:lnTo>
                <a:lnTo>
                  <a:pt x="838460" y="299476"/>
                </a:lnTo>
                <a:lnTo>
                  <a:pt x="889753" y="299059"/>
                </a:lnTo>
                <a:lnTo>
                  <a:pt x="947875" y="294010"/>
                </a:lnTo>
                <a:lnTo>
                  <a:pt x="947337" y="296804"/>
                </a:lnTo>
                <a:lnTo>
                  <a:pt x="936210" y="306148"/>
                </a:lnTo>
                <a:lnTo>
                  <a:pt x="877794" y="343571"/>
                </a:lnTo>
                <a:lnTo>
                  <a:pt x="815439" y="380675"/>
                </a:lnTo>
                <a:lnTo>
                  <a:pt x="756354" y="412745"/>
                </a:lnTo>
                <a:lnTo>
                  <a:pt x="700934" y="446487"/>
                </a:lnTo>
                <a:lnTo>
                  <a:pt x="641903" y="488639"/>
                </a:lnTo>
                <a:lnTo>
                  <a:pt x="588419" y="532159"/>
                </a:lnTo>
                <a:lnTo>
                  <a:pt x="527333" y="586489"/>
                </a:lnTo>
                <a:lnTo>
                  <a:pt x="472769" y="645376"/>
                </a:lnTo>
                <a:lnTo>
                  <a:pt x="414285" y="698841"/>
                </a:lnTo>
                <a:lnTo>
                  <a:pt x="357321" y="751592"/>
                </a:lnTo>
                <a:lnTo>
                  <a:pt x="304108" y="804249"/>
                </a:lnTo>
                <a:lnTo>
                  <a:pt x="261908" y="846365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413166" y="607187"/>
            <a:ext cx="1161368" cy="824689"/>
          </a:xfrm>
          <a:custGeom>
            <a:avLst/>
            <a:gdLst/>
            <a:ahLst/>
            <a:cxnLst/>
            <a:rect l="0" t="0" r="0" b="0"/>
            <a:pathLst>
              <a:path w="1161368" h="824689">
                <a:moveTo>
                  <a:pt x="534398" y="824688"/>
                </a:moveTo>
                <a:lnTo>
                  <a:pt x="518757" y="798302"/>
                </a:lnTo>
                <a:lnTo>
                  <a:pt x="499554" y="741376"/>
                </a:lnTo>
                <a:lnTo>
                  <a:pt x="481789" y="684819"/>
                </a:lnTo>
                <a:lnTo>
                  <a:pt x="467724" y="625484"/>
                </a:lnTo>
                <a:lnTo>
                  <a:pt x="452511" y="564674"/>
                </a:lnTo>
                <a:lnTo>
                  <a:pt x="435916" y="514720"/>
                </a:lnTo>
                <a:lnTo>
                  <a:pt x="421900" y="462874"/>
                </a:lnTo>
                <a:lnTo>
                  <a:pt x="404619" y="410468"/>
                </a:lnTo>
                <a:lnTo>
                  <a:pt x="391570" y="359065"/>
                </a:lnTo>
                <a:lnTo>
                  <a:pt x="373561" y="296062"/>
                </a:lnTo>
                <a:lnTo>
                  <a:pt x="353409" y="233228"/>
                </a:lnTo>
                <a:lnTo>
                  <a:pt x="336232" y="184367"/>
                </a:lnTo>
                <a:lnTo>
                  <a:pt x="316703" y="125030"/>
                </a:lnTo>
                <a:lnTo>
                  <a:pt x="290337" y="67394"/>
                </a:lnTo>
                <a:lnTo>
                  <a:pt x="271397" y="14094"/>
                </a:lnTo>
                <a:lnTo>
                  <a:pt x="267817" y="3532"/>
                </a:lnTo>
                <a:lnTo>
                  <a:pt x="270110" y="0"/>
                </a:lnTo>
                <a:lnTo>
                  <a:pt x="276318" y="1155"/>
                </a:lnTo>
                <a:lnTo>
                  <a:pt x="304292" y="19548"/>
                </a:lnTo>
                <a:lnTo>
                  <a:pt x="356784" y="67368"/>
                </a:lnTo>
                <a:lnTo>
                  <a:pt x="409020" y="108895"/>
                </a:lnTo>
                <a:lnTo>
                  <a:pt x="469988" y="150893"/>
                </a:lnTo>
                <a:lnTo>
                  <a:pt x="521033" y="188047"/>
                </a:lnTo>
                <a:lnTo>
                  <a:pt x="573202" y="223103"/>
                </a:lnTo>
                <a:lnTo>
                  <a:pt x="631294" y="261306"/>
                </a:lnTo>
                <a:lnTo>
                  <a:pt x="687370" y="296672"/>
                </a:lnTo>
                <a:lnTo>
                  <a:pt x="746619" y="334966"/>
                </a:lnTo>
                <a:lnTo>
                  <a:pt x="808628" y="370360"/>
                </a:lnTo>
                <a:lnTo>
                  <a:pt x="865866" y="403073"/>
                </a:lnTo>
                <a:lnTo>
                  <a:pt x="919870" y="434993"/>
                </a:lnTo>
                <a:lnTo>
                  <a:pt x="978505" y="466678"/>
                </a:lnTo>
                <a:lnTo>
                  <a:pt x="1029154" y="492703"/>
                </a:lnTo>
                <a:lnTo>
                  <a:pt x="1088189" y="522458"/>
                </a:lnTo>
                <a:lnTo>
                  <a:pt x="1144911" y="547746"/>
                </a:lnTo>
                <a:lnTo>
                  <a:pt x="1158996" y="552323"/>
                </a:lnTo>
                <a:lnTo>
                  <a:pt x="1161367" y="555374"/>
                </a:lnTo>
                <a:lnTo>
                  <a:pt x="1155928" y="557408"/>
                </a:lnTo>
                <a:lnTo>
                  <a:pt x="1094578" y="560940"/>
                </a:lnTo>
                <a:lnTo>
                  <a:pt x="1036382" y="561370"/>
                </a:lnTo>
                <a:lnTo>
                  <a:pt x="986121" y="561444"/>
                </a:lnTo>
                <a:lnTo>
                  <a:pt x="931065" y="564586"/>
                </a:lnTo>
                <a:lnTo>
                  <a:pt x="870298" y="569806"/>
                </a:lnTo>
                <a:lnTo>
                  <a:pt x="807839" y="574473"/>
                </a:lnTo>
                <a:lnTo>
                  <a:pt x="764722" y="578950"/>
                </a:lnTo>
                <a:lnTo>
                  <a:pt x="718263" y="580941"/>
                </a:lnTo>
                <a:lnTo>
                  <a:pt x="670318" y="588064"/>
                </a:lnTo>
                <a:lnTo>
                  <a:pt x="621713" y="597859"/>
                </a:lnTo>
                <a:lnTo>
                  <a:pt x="572815" y="606112"/>
                </a:lnTo>
                <a:lnTo>
                  <a:pt x="523786" y="610560"/>
                </a:lnTo>
                <a:lnTo>
                  <a:pt x="474700" y="614877"/>
                </a:lnTo>
                <a:lnTo>
                  <a:pt x="425587" y="624594"/>
                </a:lnTo>
                <a:lnTo>
                  <a:pt x="379583" y="633592"/>
                </a:lnTo>
                <a:lnTo>
                  <a:pt x="334570" y="642660"/>
                </a:lnTo>
                <a:lnTo>
                  <a:pt x="287268" y="654490"/>
                </a:lnTo>
                <a:lnTo>
                  <a:pt x="242069" y="664427"/>
                </a:lnTo>
                <a:lnTo>
                  <a:pt x="180280" y="676598"/>
                </a:lnTo>
                <a:lnTo>
                  <a:pt x="128047" y="687613"/>
                </a:lnTo>
                <a:lnTo>
                  <a:pt x="74066" y="701815"/>
                </a:lnTo>
                <a:lnTo>
                  <a:pt x="29246" y="706783"/>
                </a:lnTo>
                <a:lnTo>
                  <a:pt x="17476" y="703971"/>
                </a:lnTo>
                <a:lnTo>
                  <a:pt x="8459" y="698586"/>
                </a:lnTo>
                <a:lnTo>
                  <a:pt x="1278" y="691487"/>
                </a:lnTo>
                <a:lnTo>
                  <a:pt x="0" y="683245"/>
                </a:lnTo>
                <a:lnTo>
                  <a:pt x="7939" y="664728"/>
                </a:lnTo>
                <a:lnTo>
                  <a:pt x="34396" y="625415"/>
                </a:lnTo>
                <a:lnTo>
                  <a:pt x="93842" y="570993"/>
                </a:lnTo>
                <a:lnTo>
                  <a:pt x="145861" y="526571"/>
                </a:lnTo>
                <a:lnTo>
                  <a:pt x="209102" y="467669"/>
                </a:lnTo>
                <a:lnTo>
                  <a:pt x="269668" y="421673"/>
                </a:lnTo>
                <a:lnTo>
                  <a:pt x="327038" y="373463"/>
                </a:lnTo>
                <a:lnTo>
                  <a:pt x="374952" y="335233"/>
                </a:lnTo>
                <a:lnTo>
                  <a:pt x="436309" y="281563"/>
                </a:lnTo>
                <a:lnTo>
                  <a:pt x="485188" y="246912"/>
                </a:lnTo>
                <a:lnTo>
                  <a:pt x="544218" y="203762"/>
                </a:lnTo>
                <a:lnTo>
                  <a:pt x="600939" y="167032"/>
                </a:lnTo>
                <a:lnTo>
                  <a:pt x="656033" y="130011"/>
                </a:lnTo>
                <a:lnTo>
                  <a:pt x="712763" y="91692"/>
                </a:lnTo>
                <a:lnTo>
                  <a:pt x="769063" y="53053"/>
                </a:lnTo>
                <a:lnTo>
                  <a:pt x="817188" y="24569"/>
                </a:lnTo>
                <a:lnTo>
                  <a:pt x="824700" y="26893"/>
                </a:lnTo>
                <a:lnTo>
                  <a:pt x="829708" y="34292"/>
                </a:lnTo>
                <a:lnTo>
                  <a:pt x="834103" y="55770"/>
                </a:lnTo>
                <a:lnTo>
                  <a:pt x="827393" y="98155"/>
                </a:lnTo>
                <a:lnTo>
                  <a:pt x="811411" y="159261"/>
                </a:lnTo>
                <a:lnTo>
                  <a:pt x="794444" y="214308"/>
                </a:lnTo>
                <a:lnTo>
                  <a:pt x="768909" y="275830"/>
                </a:lnTo>
                <a:lnTo>
                  <a:pt x="748292" y="326971"/>
                </a:lnTo>
                <a:lnTo>
                  <a:pt x="727366" y="379169"/>
                </a:lnTo>
                <a:lnTo>
                  <a:pt x="706348" y="431680"/>
                </a:lnTo>
                <a:lnTo>
                  <a:pt x="685302" y="484283"/>
                </a:lnTo>
                <a:lnTo>
                  <a:pt x="664248" y="542503"/>
                </a:lnTo>
                <a:lnTo>
                  <a:pt x="643192" y="598618"/>
                </a:lnTo>
                <a:lnTo>
                  <a:pt x="622136" y="657879"/>
                </a:lnTo>
                <a:lnTo>
                  <a:pt x="601079" y="714302"/>
                </a:lnTo>
                <a:lnTo>
                  <a:pt x="580556" y="771157"/>
                </a:lnTo>
                <a:lnTo>
                  <a:pt x="576512" y="782574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842521" y="4262601"/>
            <a:ext cx="875752" cy="1064819"/>
          </a:xfrm>
          <a:custGeom>
            <a:avLst/>
            <a:gdLst/>
            <a:ahLst/>
            <a:cxnLst/>
            <a:rect l="0" t="0" r="0" b="0"/>
            <a:pathLst>
              <a:path w="875752" h="1064819">
                <a:moveTo>
                  <a:pt x="347199" y="949005"/>
                </a:moveTo>
                <a:lnTo>
                  <a:pt x="338134" y="890388"/>
                </a:lnTo>
                <a:lnTo>
                  <a:pt x="328530" y="830672"/>
                </a:lnTo>
                <a:lnTo>
                  <a:pt x="321024" y="776542"/>
                </a:lnTo>
                <a:lnTo>
                  <a:pt x="316682" y="713554"/>
                </a:lnTo>
                <a:lnTo>
                  <a:pt x="312705" y="651718"/>
                </a:lnTo>
                <a:lnTo>
                  <a:pt x="307343" y="600827"/>
                </a:lnTo>
                <a:lnTo>
                  <a:pt x="302634" y="548703"/>
                </a:lnTo>
                <a:lnTo>
                  <a:pt x="296950" y="496215"/>
                </a:lnTo>
                <a:lnTo>
                  <a:pt x="292146" y="446737"/>
                </a:lnTo>
                <a:lnTo>
                  <a:pt x="286433" y="399322"/>
                </a:lnTo>
                <a:lnTo>
                  <a:pt x="278914" y="336488"/>
                </a:lnTo>
                <a:lnTo>
                  <a:pt x="267333" y="279015"/>
                </a:lnTo>
                <a:lnTo>
                  <a:pt x="260713" y="222603"/>
                </a:lnTo>
                <a:lnTo>
                  <a:pt x="245126" y="159593"/>
                </a:lnTo>
                <a:lnTo>
                  <a:pt x="238272" y="133341"/>
                </a:lnTo>
                <a:lnTo>
                  <a:pt x="238316" y="127979"/>
                </a:lnTo>
                <a:lnTo>
                  <a:pt x="240685" y="127913"/>
                </a:lnTo>
                <a:lnTo>
                  <a:pt x="286652" y="181665"/>
                </a:lnTo>
                <a:lnTo>
                  <a:pt x="337016" y="236350"/>
                </a:lnTo>
                <a:lnTo>
                  <a:pt x="390528" y="296454"/>
                </a:lnTo>
                <a:lnTo>
                  <a:pt x="442889" y="349617"/>
                </a:lnTo>
                <a:lnTo>
                  <a:pt x="498292" y="405178"/>
                </a:lnTo>
                <a:lnTo>
                  <a:pt x="554296" y="461213"/>
                </a:lnTo>
                <a:lnTo>
                  <a:pt x="610418" y="517342"/>
                </a:lnTo>
                <a:lnTo>
                  <a:pt x="666565" y="567901"/>
                </a:lnTo>
                <a:lnTo>
                  <a:pt x="728781" y="617748"/>
                </a:lnTo>
                <a:lnTo>
                  <a:pt x="788346" y="665711"/>
                </a:lnTo>
                <a:lnTo>
                  <a:pt x="846885" y="713338"/>
                </a:lnTo>
                <a:lnTo>
                  <a:pt x="875060" y="734768"/>
                </a:lnTo>
                <a:lnTo>
                  <a:pt x="875751" y="738330"/>
                </a:lnTo>
                <a:lnTo>
                  <a:pt x="870362" y="739535"/>
                </a:lnTo>
                <a:lnTo>
                  <a:pt x="819687" y="733063"/>
                </a:lnTo>
                <a:lnTo>
                  <a:pt x="761757" y="721689"/>
                </a:lnTo>
                <a:lnTo>
                  <a:pt x="705254" y="715110"/>
                </a:lnTo>
                <a:lnTo>
                  <a:pt x="643444" y="702892"/>
                </a:lnTo>
                <a:lnTo>
                  <a:pt x="592253" y="698268"/>
                </a:lnTo>
                <a:lnTo>
                  <a:pt x="540040" y="691309"/>
                </a:lnTo>
                <a:lnTo>
                  <a:pt x="481936" y="681838"/>
                </a:lnTo>
                <a:lnTo>
                  <a:pt x="425855" y="671623"/>
                </a:lnTo>
                <a:lnTo>
                  <a:pt x="366605" y="661187"/>
                </a:lnTo>
                <a:lnTo>
                  <a:pt x="310185" y="650686"/>
                </a:lnTo>
                <a:lnTo>
                  <a:pt x="262012" y="640166"/>
                </a:lnTo>
                <a:lnTo>
                  <a:pt x="212514" y="629640"/>
                </a:lnTo>
                <a:lnTo>
                  <a:pt x="152962" y="622838"/>
                </a:lnTo>
                <a:lnTo>
                  <a:pt x="96831" y="611442"/>
                </a:lnTo>
                <a:lnTo>
                  <a:pt x="35961" y="597927"/>
                </a:lnTo>
                <a:lnTo>
                  <a:pt x="6716" y="581899"/>
                </a:lnTo>
                <a:lnTo>
                  <a:pt x="2057" y="573246"/>
                </a:lnTo>
                <a:lnTo>
                  <a:pt x="0" y="551154"/>
                </a:lnTo>
                <a:lnTo>
                  <a:pt x="6105" y="531977"/>
                </a:lnTo>
                <a:lnTo>
                  <a:pt x="42430" y="486112"/>
                </a:lnTo>
                <a:lnTo>
                  <a:pt x="95488" y="432216"/>
                </a:lnTo>
                <a:lnTo>
                  <a:pt x="155691" y="380348"/>
                </a:lnTo>
                <a:lnTo>
                  <a:pt x="210627" y="338329"/>
                </a:lnTo>
                <a:lnTo>
                  <a:pt x="266539" y="296233"/>
                </a:lnTo>
                <a:lnTo>
                  <a:pt x="322644" y="254123"/>
                </a:lnTo>
                <a:lnTo>
                  <a:pt x="378787" y="212010"/>
                </a:lnTo>
                <a:lnTo>
                  <a:pt x="441739" y="159367"/>
                </a:lnTo>
                <a:lnTo>
                  <a:pt x="503480" y="112314"/>
                </a:lnTo>
                <a:lnTo>
                  <a:pt x="562564" y="77368"/>
                </a:lnTo>
                <a:lnTo>
                  <a:pt x="625683" y="29441"/>
                </a:lnTo>
                <a:lnTo>
                  <a:pt x="683118" y="0"/>
                </a:lnTo>
                <a:lnTo>
                  <a:pt x="691637" y="1650"/>
                </a:lnTo>
                <a:lnTo>
                  <a:pt x="698487" y="7429"/>
                </a:lnTo>
                <a:lnTo>
                  <a:pt x="704224" y="15961"/>
                </a:lnTo>
                <a:lnTo>
                  <a:pt x="712297" y="50326"/>
                </a:lnTo>
                <a:lnTo>
                  <a:pt x="706619" y="95455"/>
                </a:lnTo>
                <a:lnTo>
                  <a:pt x="685270" y="154330"/>
                </a:lnTo>
                <a:lnTo>
                  <a:pt x="666315" y="210062"/>
                </a:lnTo>
                <a:lnTo>
                  <a:pt x="647902" y="259136"/>
                </a:lnTo>
                <a:lnTo>
                  <a:pt x="627629" y="310721"/>
                </a:lnTo>
                <a:lnTo>
                  <a:pt x="606804" y="364220"/>
                </a:lnTo>
                <a:lnTo>
                  <a:pt x="585816" y="424006"/>
                </a:lnTo>
                <a:lnTo>
                  <a:pt x="564779" y="486173"/>
                </a:lnTo>
                <a:lnTo>
                  <a:pt x="543728" y="549047"/>
                </a:lnTo>
                <a:lnTo>
                  <a:pt x="522673" y="612130"/>
                </a:lnTo>
                <a:lnTo>
                  <a:pt x="501617" y="674105"/>
                </a:lnTo>
                <a:lnTo>
                  <a:pt x="479390" y="731203"/>
                </a:lnTo>
                <a:lnTo>
                  <a:pt x="452267" y="792054"/>
                </a:lnTo>
                <a:lnTo>
                  <a:pt x="428893" y="854538"/>
                </a:lnTo>
                <a:lnTo>
                  <a:pt x="407149" y="916335"/>
                </a:lnTo>
                <a:lnTo>
                  <a:pt x="385889" y="971041"/>
                </a:lnTo>
                <a:lnTo>
                  <a:pt x="360864" y="1028920"/>
                </a:lnTo>
                <a:lnTo>
                  <a:pt x="347199" y="1064818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7967443" y="3823347"/>
            <a:ext cx="852835" cy="1121867"/>
          </a:xfrm>
          <a:custGeom>
            <a:avLst/>
            <a:gdLst/>
            <a:ahLst/>
            <a:cxnLst/>
            <a:rect l="0" t="0" r="0" b="0"/>
            <a:pathLst>
              <a:path w="852835" h="1121867">
                <a:moveTo>
                  <a:pt x="118443" y="809191"/>
                </a:moveTo>
                <a:lnTo>
                  <a:pt x="136401" y="755316"/>
                </a:lnTo>
                <a:lnTo>
                  <a:pt x="153592" y="698155"/>
                </a:lnTo>
                <a:lnTo>
                  <a:pt x="174822" y="635397"/>
                </a:lnTo>
                <a:lnTo>
                  <a:pt x="188830" y="582872"/>
                </a:lnTo>
                <a:lnTo>
                  <a:pt x="207278" y="523375"/>
                </a:lnTo>
                <a:lnTo>
                  <a:pt x="227562" y="461293"/>
                </a:lnTo>
                <a:lnTo>
                  <a:pt x="241420" y="419433"/>
                </a:lnTo>
                <a:lnTo>
                  <a:pt x="255377" y="374313"/>
                </a:lnTo>
                <a:lnTo>
                  <a:pt x="269380" y="329303"/>
                </a:lnTo>
                <a:lnTo>
                  <a:pt x="290417" y="269909"/>
                </a:lnTo>
                <a:lnTo>
                  <a:pt x="311467" y="209547"/>
                </a:lnTo>
                <a:lnTo>
                  <a:pt x="331353" y="155267"/>
                </a:lnTo>
                <a:lnTo>
                  <a:pt x="352265" y="94412"/>
                </a:lnTo>
                <a:lnTo>
                  <a:pt x="378218" y="31622"/>
                </a:lnTo>
                <a:lnTo>
                  <a:pt x="390267" y="9710"/>
                </a:lnTo>
                <a:lnTo>
                  <a:pt x="397924" y="3632"/>
                </a:lnTo>
                <a:lnTo>
                  <a:pt x="406540" y="751"/>
                </a:lnTo>
                <a:lnTo>
                  <a:pt x="415793" y="0"/>
                </a:lnTo>
                <a:lnTo>
                  <a:pt x="423131" y="5348"/>
                </a:lnTo>
                <a:lnTo>
                  <a:pt x="439047" y="39652"/>
                </a:lnTo>
                <a:lnTo>
                  <a:pt x="451787" y="96877"/>
                </a:lnTo>
                <a:lnTo>
                  <a:pt x="457417" y="146970"/>
                </a:lnTo>
                <a:lnTo>
                  <a:pt x="463375" y="201977"/>
                </a:lnTo>
                <a:lnTo>
                  <a:pt x="468260" y="262728"/>
                </a:lnTo>
                <a:lnTo>
                  <a:pt x="472789" y="305446"/>
                </a:lnTo>
                <a:lnTo>
                  <a:pt x="474802" y="351728"/>
                </a:lnTo>
                <a:lnTo>
                  <a:pt x="475696" y="399594"/>
                </a:lnTo>
                <a:lnTo>
                  <a:pt x="477264" y="448163"/>
                </a:lnTo>
                <a:lnTo>
                  <a:pt x="481860" y="497046"/>
                </a:lnTo>
                <a:lnTo>
                  <a:pt x="484682" y="549188"/>
                </a:lnTo>
                <a:lnTo>
                  <a:pt x="485937" y="603557"/>
                </a:lnTo>
                <a:lnTo>
                  <a:pt x="486495" y="658917"/>
                </a:lnTo>
                <a:lnTo>
                  <a:pt x="486742" y="711597"/>
                </a:lnTo>
                <a:lnTo>
                  <a:pt x="486853" y="763477"/>
                </a:lnTo>
                <a:lnTo>
                  <a:pt x="486902" y="817730"/>
                </a:lnTo>
                <a:lnTo>
                  <a:pt x="486923" y="866799"/>
                </a:lnTo>
                <a:lnTo>
                  <a:pt x="486933" y="912004"/>
                </a:lnTo>
                <a:lnTo>
                  <a:pt x="486937" y="955491"/>
                </a:lnTo>
                <a:lnTo>
                  <a:pt x="486940" y="998216"/>
                </a:lnTo>
                <a:lnTo>
                  <a:pt x="486940" y="1055492"/>
                </a:lnTo>
                <a:lnTo>
                  <a:pt x="492529" y="1116766"/>
                </a:lnTo>
                <a:lnTo>
                  <a:pt x="493006" y="1121866"/>
                </a:lnTo>
                <a:lnTo>
                  <a:pt x="492154" y="1120586"/>
                </a:lnTo>
                <a:lnTo>
                  <a:pt x="480391" y="1058082"/>
                </a:lnTo>
                <a:lnTo>
                  <a:pt x="474078" y="999342"/>
                </a:lnTo>
                <a:lnTo>
                  <a:pt x="456323" y="942678"/>
                </a:lnTo>
                <a:lnTo>
                  <a:pt x="437523" y="885255"/>
                </a:lnTo>
                <a:lnTo>
                  <a:pt x="419135" y="835888"/>
                </a:lnTo>
                <a:lnTo>
                  <a:pt x="398870" y="784216"/>
                </a:lnTo>
                <a:lnTo>
                  <a:pt x="376877" y="731862"/>
                </a:lnTo>
                <a:lnTo>
                  <a:pt x="349823" y="679304"/>
                </a:lnTo>
                <a:lnTo>
                  <a:pt x="325300" y="625517"/>
                </a:lnTo>
                <a:lnTo>
                  <a:pt x="296327" y="566816"/>
                </a:lnTo>
                <a:lnTo>
                  <a:pt x="265516" y="513029"/>
                </a:lnTo>
                <a:lnTo>
                  <a:pt x="234160" y="465766"/>
                </a:lnTo>
                <a:lnTo>
                  <a:pt x="202642" y="416407"/>
                </a:lnTo>
                <a:lnTo>
                  <a:pt x="160551" y="357214"/>
                </a:lnTo>
                <a:lnTo>
                  <a:pt x="118442" y="300462"/>
                </a:lnTo>
                <a:lnTo>
                  <a:pt x="68919" y="241597"/>
                </a:lnTo>
                <a:lnTo>
                  <a:pt x="42548" y="212467"/>
                </a:lnTo>
                <a:lnTo>
                  <a:pt x="2196" y="176073"/>
                </a:lnTo>
                <a:lnTo>
                  <a:pt x="0" y="171864"/>
                </a:lnTo>
                <a:lnTo>
                  <a:pt x="3216" y="171396"/>
                </a:lnTo>
                <a:lnTo>
                  <a:pt x="26980" y="181918"/>
                </a:lnTo>
                <a:lnTo>
                  <a:pt x="87146" y="211652"/>
                </a:lnTo>
                <a:lnTo>
                  <a:pt x="140707" y="244503"/>
                </a:lnTo>
                <a:lnTo>
                  <a:pt x="193074" y="275425"/>
                </a:lnTo>
                <a:lnTo>
                  <a:pt x="248478" y="309392"/>
                </a:lnTo>
                <a:lnTo>
                  <a:pt x="304483" y="338632"/>
                </a:lnTo>
                <a:lnTo>
                  <a:pt x="360606" y="366938"/>
                </a:lnTo>
                <a:lnTo>
                  <a:pt x="422341" y="395059"/>
                </a:lnTo>
                <a:lnTo>
                  <a:pt x="482455" y="423144"/>
                </a:lnTo>
                <a:lnTo>
                  <a:pt x="539390" y="448103"/>
                </a:lnTo>
                <a:lnTo>
                  <a:pt x="595697" y="464644"/>
                </a:lnTo>
                <a:lnTo>
                  <a:pt x="650710" y="479177"/>
                </a:lnTo>
                <a:lnTo>
                  <a:pt x="713011" y="496830"/>
                </a:lnTo>
                <a:lnTo>
                  <a:pt x="775225" y="509711"/>
                </a:lnTo>
                <a:lnTo>
                  <a:pt x="833787" y="513468"/>
                </a:lnTo>
                <a:lnTo>
                  <a:pt x="852834" y="513982"/>
                </a:lnTo>
                <a:lnTo>
                  <a:pt x="802996" y="523932"/>
                </a:lnTo>
                <a:lnTo>
                  <a:pt x="741268" y="548203"/>
                </a:lnTo>
                <a:lnTo>
                  <a:pt x="687198" y="575200"/>
                </a:lnTo>
                <a:lnTo>
                  <a:pt x="633197" y="595970"/>
                </a:lnTo>
                <a:lnTo>
                  <a:pt x="572635" y="627273"/>
                </a:lnTo>
                <a:lnTo>
                  <a:pt x="520938" y="654887"/>
                </a:lnTo>
                <a:lnTo>
                  <a:pt x="465667" y="682872"/>
                </a:lnTo>
                <a:lnTo>
                  <a:pt x="409689" y="710930"/>
                </a:lnTo>
                <a:lnTo>
                  <a:pt x="353570" y="747408"/>
                </a:lnTo>
                <a:lnTo>
                  <a:pt x="297426" y="788409"/>
                </a:lnTo>
                <a:lnTo>
                  <a:pt x="241275" y="830303"/>
                </a:lnTo>
                <a:lnTo>
                  <a:pt x="185123" y="871204"/>
                </a:lnTo>
                <a:lnTo>
                  <a:pt x="128971" y="906145"/>
                </a:lnTo>
                <a:lnTo>
                  <a:pt x="68357" y="947305"/>
                </a:lnTo>
                <a:lnTo>
                  <a:pt x="34215" y="967119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773618" y="168455"/>
            <a:ext cx="6140613" cy="768582"/>
            <a:chOff x="1773618" y="168455"/>
            <a:chExt cx="6140613" cy="768582"/>
          </a:xfrm>
        </p:grpSpPr>
        <p:sp>
          <p:nvSpPr>
            <p:cNvPr id="2" name="Freeform 1"/>
            <p:cNvSpPr/>
            <p:nvPr/>
          </p:nvSpPr>
          <p:spPr>
            <a:xfrm>
              <a:off x="1773618" y="168455"/>
              <a:ext cx="455448" cy="681675"/>
            </a:xfrm>
            <a:custGeom>
              <a:avLst/>
              <a:gdLst/>
              <a:ahLst/>
              <a:cxnLst/>
              <a:rect l="0" t="0" r="0" b="0"/>
              <a:pathLst>
                <a:path w="455448" h="681675">
                  <a:moveTo>
                    <a:pt x="363667" y="0"/>
                  </a:moveTo>
                  <a:lnTo>
                    <a:pt x="314736" y="11453"/>
                  </a:lnTo>
                  <a:lnTo>
                    <a:pt x="255605" y="24750"/>
                  </a:lnTo>
                  <a:lnTo>
                    <a:pt x="197695" y="30236"/>
                  </a:lnTo>
                  <a:lnTo>
                    <a:pt x="148243" y="31186"/>
                  </a:lnTo>
                  <a:lnTo>
                    <a:pt x="85371" y="34626"/>
                  </a:lnTo>
                  <a:lnTo>
                    <a:pt x="22645" y="44638"/>
                  </a:lnTo>
                  <a:lnTo>
                    <a:pt x="8161" y="58444"/>
                  </a:lnTo>
                  <a:lnTo>
                    <a:pt x="943" y="82517"/>
                  </a:lnTo>
                  <a:lnTo>
                    <a:pt x="0" y="122716"/>
                  </a:lnTo>
                  <a:lnTo>
                    <a:pt x="4572" y="178918"/>
                  </a:lnTo>
                  <a:lnTo>
                    <a:pt x="15051" y="237940"/>
                  </a:lnTo>
                  <a:lnTo>
                    <a:pt x="35318" y="294659"/>
                  </a:lnTo>
                  <a:lnTo>
                    <a:pt x="50933" y="345334"/>
                  </a:lnTo>
                  <a:lnTo>
                    <a:pt x="54572" y="348376"/>
                  </a:lnTo>
                  <a:lnTo>
                    <a:pt x="58168" y="345724"/>
                  </a:lnTo>
                  <a:lnTo>
                    <a:pt x="79374" y="304884"/>
                  </a:lnTo>
                  <a:lnTo>
                    <a:pt x="110456" y="282839"/>
                  </a:lnTo>
                  <a:lnTo>
                    <a:pt x="143582" y="269548"/>
                  </a:lnTo>
                  <a:lnTo>
                    <a:pt x="196104" y="264464"/>
                  </a:lnTo>
                  <a:lnTo>
                    <a:pt x="234470" y="266703"/>
                  </a:lnTo>
                  <a:lnTo>
                    <a:pt x="289591" y="281220"/>
                  </a:lnTo>
                  <a:lnTo>
                    <a:pt x="320271" y="292595"/>
                  </a:lnTo>
                  <a:lnTo>
                    <a:pt x="382248" y="337194"/>
                  </a:lnTo>
                  <a:lnTo>
                    <a:pt x="419493" y="380450"/>
                  </a:lnTo>
                  <a:lnTo>
                    <a:pt x="439609" y="412204"/>
                  </a:lnTo>
                  <a:lnTo>
                    <a:pt x="452329" y="450728"/>
                  </a:lnTo>
                  <a:lnTo>
                    <a:pt x="455447" y="491778"/>
                  </a:lnTo>
                  <a:lnTo>
                    <a:pt x="446614" y="544451"/>
                  </a:lnTo>
                  <a:lnTo>
                    <a:pt x="439136" y="566022"/>
                  </a:lnTo>
                  <a:lnTo>
                    <a:pt x="408599" y="606350"/>
                  </a:lnTo>
                  <a:lnTo>
                    <a:pt x="348224" y="655061"/>
                  </a:lnTo>
                  <a:lnTo>
                    <a:pt x="290937" y="676712"/>
                  </a:lnTo>
                  <a:lnTo>
                    <a:pt x="233574" y="681674"/>
                  </a:lnTo>
                  <a:lnTo>
                    <a:pt x="175046" y="669500"/>
                  </a:lnTo>
                  <a:lnTo>
                    <a:pt x="121511" y="652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05782" y="494839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147399" y="0"/>
                  </a:moveTo>
                  <a:lnTo>
                    <a:pt x="97901" y="55087"/>
                  </a:lnTo>
                  <a:lnTo>
                    <a:pt x="41466" y="10137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95253" y="484310"/>
              <a:ext cx="221100" cy="168457"/>
            </a:xfrm>
            <a:custGeom>
              <a:avLst/>
              <a:gdLst/>
              <a:ahLst/>
              <a:cxnLst/>
              <a:rect l="0" t="0" r="0" b="0"/>
              <a:pathLst>
                <a:path w="221100" h="168457">
                  <a:moveTo>
                    <a:pt x="0" y="0"/>
                  </a:moveTo>
                  <a:lnTo>
                    <a:pt x="9576" y="24047"/>
                  </a:lnTo>
                  <a:lnTo>
                    <a:pt x="27534" y="45470"/>
                  </a:lnTo>
                  <a:lnTo>
                    <a:pt x="80142" y="86288"/>
                  </a:lnTo>
                  <a:lnTo>
                    <a:pt x="136333" y="125689"/>
                  </a:lnTo>
                  <a:lnTo>
                    <a:pt x="196875" y="156946"/>
                  </a:lnTo>
                  <a:lnTo>
                    <a:pt x="221099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00914" y="200041"/>
              <a:ext cx="199750" cy="673825"/>
            </a:xfrm>
            <a:custGeom>
              <a:avLst/>
              <a:gdLst/>
              <a:ahLst/>
              <a:cxnLst/>
              <a:rect l="0" t="0" r="0" b="0"/>
              <a:pathLst>
                <a:path w="199750" h="673825">
                  <a:moveTo>
                    <a:pt x="199749" y="0"/>
                  </a:moveTo>
                  <a:lnTo>
                    <a:pt x="175702" y="17981"/>
                  </a:lnTo>
                  <a:lnTo>
                    <a:pt x="134567" y="69742"/>
                  </a:lnTo>
                  <a:lnTo>
                    <a:pt x="95123" y="131034"/>
                  </a:lnTo>
                  <a:lnTo>
                    <a:pt x="55527" y="181592"/>
                  </a:lnTo>
                  <a:lnTo>
                    <a:pt x="33350" y="232792"/>
                  </a:lnTo>
                  <a:lnTo>
                    <a:pt x="10969" y="293565"/>
                  </a:lnTo>
                  <a:lnTo>
                    <a:pt x="3044" y="332257"/>
                  </a:lnTo>
                  <a:lnTo>
                    <a:pt x="696" y="383886"/>
                  </a:lnTo>
                  <a:lnTo>
                    <a:pt x="0" y="443637"/>
                  </a:lnTo>
                  <a:lnTo>
                    <a:pt x="2177" y="480272"/>
                  </a:lnTo>
                  <a:lnTo>
                    <a:pt x="22639" y="532213"/>
                  </a:lnTo>
                  <a:lnTo>
                    <a:pt x="45496" y="574543"/>
                  </a:lnTo>
                  <a:lnTo>
                    <a:pt x="94948" y="629944"/>
                  </a:lnTo>
                  <a:lnTo>
                    <a:pt x="136673" y="659134"/>
                  </a:lnTo>
                  <a:lnTo>
                    <a:pt x="165072" y="669471"/>
                  </a:lnTo>
                  <a:lnTo>
                    <a:pt x="189220" y="6738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41577" y="315854"/>
              <a:ext cx="199986" cy="518884"/>
            </a:xfrm>
            <a:custGeom>
              <a:avLst/>
              <a:gdLst/>
              <a:ahLst/>
              <a:cxnLst/>
              <a:rect l="0" t="0" r="0" b="0"/>
              <a:pathLst>
                <a:path w="199986" h="518884">
                  <a:moveTo>
                    <a:pt x="174941" y="0"/>
                  </a:moveTo>
                  <a:lnTo>
                    <a:pt x="145633" y="53028"/>
                  </a:lnTo>
                  <a:lnTo>
                    <a:pt x="111607" y="110550"/>
                  </a:lnTo>
                  <a:lnTo>
                    <a:pt x="76653" y="165857"/>
                  </a:lnTo>
                  <a:lnTo>
                    <a:pt x="48595" y="216296"/>
                  </a:lnTo>
                  <a:lnTo>
                    <a:pt x="27540" y="264909"/>
                  </a:lnTo>
                  <a:lnTo>
                    <a:pt x="9604" y="316358"/>
                  </a:lnTo>
                  <a:lnTo>
                    <a:pt x="0" y="368647"/>
                  </a:lnTo>
                  <a:lnTo>
                    <a:pt x="274" y="418065"/>
                  </a:lnTo>
                  <a:lnTo>
                    <a:pt x="10847" y="471096"/>
                  </a:lnTo>
                  <a:lnTo>
                    <a:pt x="26365" y="498983"/>
                  </a:lnTo>
                  <a:lnTo>
                    <a:pt x="42227" y="511499"/>
                  </a:lnTo>
                  <a:lnTo>
                    <a:pt x="51370" y="516475"/>
                  </a:lnTo>
                  <a:lnTo>
                    <a:pt x="74007" y="518883"/>
                  </a:lnTo>
                  <a:lnTo>
                    <a:pt x="98496" y="514884"/>
                  </a:lnTo>
                  <a:lnTo>
                    <a:pt x="130843" y="499479"/>
                  </a:lnTo>
                  <a:lnTo>
                    <a:pt x="155766" y="478927"/>
                  </a:lnTo>
                  <a:lnTo>
                    <a:pt x="176798" y="451130"/>
                  </a:lnTo>
                  <a:lnTo>
                    <a:pt x="198827" y="399873"/>
                  </a:lnTo>
                  <a:lnTo>
                    <a:pt x="199985" y="378933"/>
                  </a:lnTo>
                  <a:lnTo>
                    <a:pt x="195430" y="359098"/>
                  </a:lnTo>
                  <a:lnTo>
                    <a:pt x="185607" y="342483"/>
                  </a:lnTo>
                  <a:lnTo>
                    <a:pt x="170322" y="330420"/>
                  </a:lnTo>
                  <a:lnTo>
                    <a:pt x="161333" y="325565"/>
                  </a:lnTo>
                  <a:lnTo>
                    <a:pt x="141987" y="323290"/>
                  </a:lnTo>
                  <a:lnTo>
                    <a:pt x="122860" y="327349"/>
                  </a:lnTo>
                  <a:lnTo>
                    <a:pt x="106560" y="336951"/>
                  </a:lnTo>
                  <a:lnTo>
                    <a:pt x="78202" y="369415"/>
                  </a:lnTo>
                  <a:lnTo>
                    <a:pt x="59127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37616" y="55801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97709" y="323251"/>
              <a:ext cx="300105" cy="482370"/>
            </a:xfrm>
            <a:custGeom>
              <a:avLst/>
              <a:gdLst/>
              <a:ahLst/>
              <a:cxnLst/>
              <a:rect l="0" t="0" r="0" b="0"/>
              <a:pathLst>
                <a:path w="300105" h="482370">
                  <a:moveTo>
                    <a:pt x="76819" y="3132"/>
                  </a:moveTo>
                  <a:lnTo>
                    <a:pt x="34158" y="64005"/>
                  </a:lnTo>
                  <a:lnTo>
                    <a:pt x="21594" y="80489"/>
                  </a:lnTo>
                  <a:lnTo>
                    <a:pt x="12110" y="99514"/>
                  </a:lnTo>
                  <a:lnTo>
                    <a:pt x="7943" y="102482"/>
                  </a:lnTo>
                  <a:lnTo>
                    <a:pt x="3995" y="100951"/>
                  </a:lnTo>
                  <a:lnTo>
                    <a:pt x="194" y="96420"/>
                  </a:lnTo>
                  <a:lnTo>
                    <a:pt x="0" y="89891"/>
                  </a:lnTo>
                  <a:lnTo>
                    <a:pt x="10904" y="63933"/>
                  </a:lnTo>
                  <a:lnTo>
                    <a:pt x="30123" y="35185"/>
                  </a:lnTo>
                  <a:lnTo>
                    <a:pt x="57524" y="12499"/>
                  </a:lnTo>
                  <a:lnTo>
                    <a:pt x="77602" y="2226"/>
                  </a:lnTo>
                  <a:lnTo>
                    <a:pt x="98224" y="0"/>
                  </a:lnTo>
                  <a:lnTo>
                    <a:pt x="108637" y="1044"/>
                  </a:lnTo>
                  <a:lnTo>
                    <a:pt x="129565" y="11562"/>
                  </a:lnTo>
                  <a:lnTo>
                    <a:pt x="149395" y="29106"/>
                  </a:lnTo>
                  <a:lnTo>
                    <a:pt x="166007" y="52500"/>
                  </a:lnTo>
                  <a:lnTo>
                    <a:pt x="177334" y="91979"/>
                  </a:lnTo>
                  <a:lnTo>
                    <a:pt x="173745" y="116319"/>
                  </a:lnTo>
                  <a:lnTo>
                    <a:pt x="151974" y="170072"/>
                  </a:lnTo>
                  <a:lnTo>
                    <a:pt x="112799" y="209531"/>
                  </a:lnTo>
                  <a:lnTo>
                    <a:pt x="108994" y="210921"/>
                  </a:lnTo>
                  <a:lnTo>
                    <a:pt x="107628" y="208339"/>
                  </a:lnTo>
                  <a:lnTo>
                    <a:pt x="107887" y="203107"/>
                  </a:lnTo>
                  <a:lnTo>
                    <a:pt x="112739" y="198450"/>
                  </a:lnTo>
                  <a:lnTo>
                    <a:pt x="130608" y="190156"/>
                  </a:lnTo>
                  <a:lnTo>
                    <a:pt x="166976" y="184498"/>
                  </a:lnTo>
                  <a:lnTo>
                    <a:pt x="201799" y="188411"/>
                  </a:lnTo>
                  <a:lnTo>
                    <a:pt x="234343" y="202569"/>
                  </a:lnTo>
                  <a:lnTo>
                    <a:pt x="260623" y="227171"/>
                  </a:lnTo>
                  <a:lnTo>
                    <a:pt x="283228" y="256687"/>
                  </a:lnTo>
                  <a:lnTo>
                    <a:pt x="299154" y="298838"/>
                  </a:lnTo>
                  <a:lnTo>
                    <a:pt x="300104" y="342783"/>
                  </a:lnTo>
                  <a:lnTo>
                    <a:pt x="289944" y="398383"/>
                  </a:lnTo>
                  <a:lnTo>
                    <a:pt x="283456" y="422125"/>
                  </a:lnTo>
                  <a:lnTo>
                    <a:pt x="270433" y="441255"/>
                  </a:lnTo>
                  <a:lnTo>
                    <a:pt x="233477" y="472600"/>
                  </a:lnTo>
                  <a:lnTo>
                    <a:pt x="206886" y="480846"/>
                  </a:lnTo>
                  <a:lnTo>
                    <a:pt x="165271" y="482369"/>
                  </a:lnTo>
                  <a:lnTo>
                    <a:pt x="102895" y="470397"/>
                  </a:lnTo>
                  <a:lnTo>
                    <a:pt x="66291" y="4663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64041" y="178984"/>
              <a:ext cx="241603" cy="758053"/>
            </a:xfrm>
            <a:custGeom>
              <a:avLst/>
              <a:gdLst/>
              <a:ahLst/>
              <a:cxnLst/>
              <a:rect l="0" t="0" r="0" b="0"/>
              <a:pathLst>
                <a:path w="241603" h="758053">
                  <a:moveTo>
                    <a:pt x="0" y="0"/>
                  </a:moveTo>
                  <a:lnTo>
                    <a:pt x="39688" y="10745"/>
                  </a:lnTo>
                  <a:lnTo>
                    <a:pt x="94437" y="54057"/>
                  </a:lnTo>
                  <a:lnTo>
                    <a:pt x="148834" y="112462"/>
                  </a:lnTo>
                  <a:lnTo>
                    <a:pt x="183564" y="174254"/>
                  </a:lnTo>
                  <a:lnTo>
                    <a:pt x="216414" y="234202"/>
                  </a:lnTo>
                  <a:lnTo>
                    <a:pt x="235857" y="285038"/>
                  </a:lnTo>
                  <a:lnTo>
                    <a:pt x="240289" y="332200"/>
                  </a:lnTo>
                  <a:lnTo>
                    <a:pt x="241602" y="382049"/>
                  </a:lnTo>
                  <a:lnTo>
                    <a:pt x="238927" y="438288"/>
                  </a:lnTo>
                  <a:lnTo>
                    <a:pt x="221891" y="494717"/>
                  </a:lnTo>
                  <a:lnTo>
                    <a:pt x="195995" y="554953"/>
                  </a:lnTo>
                  <a:lnTo>
                    <a:pt x="175316" y="603638"/>
                  </a:lnTo>
                  <a:lnTo>
                    <a:pt x="140359" y="665693"/>
                  </a:lnTo>
                  <a:lnTo>
                    <a:pt x="108402" y="707920"/>
                  </a:lnTo>
                  <a:lnTo>
                    <a:pt x="92560" y="734619"/>
                  </a:lnTo>
                  <a:lnTo>
                    <a:pt x="73700" y="7580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17242" y="526424"/>
              <a:ext cx="10095" cy="189514"/>
            </a:xfrm>
            <a:custGeom>
              <a:avLst/>
              <a:gdLst/>
              <a:ahLst/>
              <a:cxnLst/>
              <a:rect l="0" t="0" r="0" b="0"/>
              <a:pathLst>
                <a:path w="10095" h="189514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6887" y="149016"/>
                  </a:lnTo>
                  <a:lnTo>
                    <a:pt x="10094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53637" y="610652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01713" y="17959"/>
                  </a:lnTo>
                  <a:lnTo>
                    <a:pt x="43142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22134" y="305326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10529" y="0"/>
                  </a:moveTo>
                  <a:lnTo>
                    <a:pt x="10529" y="48931"/>
                  </a:lnTo>
                  <a:lnTo>
                    <a:pt x="10529" y="99896"/>
                  </a:lnTo>
                  <a:lnTo>
                    <a:pt x="10529" y="153211"/>
                  </a:lnTo>
                  <a:lnTo>
                    <a:pt x="10529" y="204883"/>
                  </a:lnTo>
                  <a:lnTo>
                    <a:pt x="10529" y="264647"/>
                  </a:lnTo>
                  <a:lnTo>
                    <a:pt x="10529" y="326808"/>
                  </a:lnTo>
                  <a:lnTo>
                    <a:pt x="10529" y="383441"/>
                  </a:lnTo>
                  <a:lnTo>
                    <a:pt x="10529" y="444499"/>
                  </a:lnTo>
                  <a:lnTo>
                    <a:pt x="7409" y="46388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81336" y="343115"/>
              <a:ext cx="360930" cy="448386"/>
            </a:xfrm>
            <a:custGeom>
              <a:avLst/>
              <a:gdLst/>
              <a:ahLst/>
              <a:cxnLst/>
              <a:rect l="0" t="0" r="0" b="0"/>
              <a:pathLst>
                <a:path w="360930" h="448386">
                  <a:moveTo>
                    <a:pt x="135597" y="25382"/>
                  </a:moveTo>
                  <a:lnTo>
                    <a:pt x="104314" y="34957"/>
                  </a:lnTo>
                  <a:lnTo>
                    <a:pt x="88158" y="45625"/>
                  </a:lnTo>
                  <a:lnTo>
                    <a:pt x="51487" y="88349"/>
                  </a:lnTo>
                  <a:lnTo>
                    <a:pt x="20500" y="144968"/>
                  </a:lnTo>
                  <a:lnTo>
                    <a:pt x="5177" y="191836"/>
                  </a:lnTo>
                  <a:lnTo>
                    <a:pt x="0" y="255184"/>
                  </a:lnTo>
                  <a:lnTo>
                    <a:pt x="4692" y="306641"/>
                  </a:lnTo>
                  <a:lnTo>
                    <a:pt x="25164" y="368025"/>
                  </a:lnTo>
                  <a:lnTo>
                    <a:pt x="38162" y="396816"/>
                  </a:lnTo>
                  <a:lnTo>
                    <a:pt x="57977" y="418971"/>
                  </a:lnTo>
                  <a:lnTo>
                    <a:pt x="103237" y="446669"/>
                  </a:lnTo>
                  <a:lnTo>
                    <a:pt x="152135" y="448385"/>
                  </a:lnTo>
                  <a:lnTo>
                    <a:pt x="194309" y="441485"/>
                  </a:lnTo>
                  <a:lnTo>
                    <a:pt x="223443" y="426442"/>
                  </a:lnTo>
                  <a:lnTo>
                    <a:pt x="283313" y="371984"/>
                  </a:lnTo>
                  <a:lnTo>
                    <a:pt x="324227" y="308617"/>
                  </a:lnTo>
                  <a:lnTo>
                    <a:pt x="351683" y="246561"/>
                  </a:lnTo>
                  <a:lnTo>
                    <a:pt x="360929" y="206860"/>
                  </a:lnTo>
                  <a:lnTo>
                    <a:pt x="357878" y="151523"/>
                  </a:lnTo>
                  <a:lnTo>
                    <a:pt x="354881" y="123559"/>
                  </a:lnTo>
                  <a:lnTo>
                    <a:pt x="345750" y="95532"/>
                  </a:lnTo>
                  <a:lnTo>
                    <a:pt x="330774" y="73717"/>
                  </a:lnTo>
                  <a:lnTo>
                    <a:pt x="270719" y="18727"/>
                  </a:lnTo>
                  <a:lnTo>
                    <a:pt x="244394" y="10726"/>
                  </a:lnTo>
                  <a:lnTo>
                    <a:pt x="185423" y="0"/>
                  </a:lnTo>
                  <a:lnTo>
                    <a:pt x="148410" y="1224"/>
                  </a:lnTo>
                  <a:lnTo>
                    <a:pt x="100022" y="20583"/>
                  </a:lnTo>
                  <a:lnTo>
                    <a:pt x="82954" y="253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69658" y="494839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45232" y="15641"/>
                  </a:lnTo>
                  <a:lnTo>
                    <a:pt x="228315" y="23719"/>
                  </a:lnTo>
                  <a:lnTo>
                    <a:pt x="167096" y="33669"/>
                  </a:lnTo>
                  <a:lnTo>
                    <a:pt x="106446" y="40446"/>
                  </a:lnTo>
                  <a:lnTo>
                    <a:pt x="47716" y="417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64414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06528" y="642238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45237" y="168455"/>
              <a:ext cx="177189" cy="652768"/>
            </a:xfrm>
            <a:custGeom>
              <a:avLst/>
              <a:gdLst/>
              <a:ahLst/>
              <a:cxnLst/>
              <a:rect l="0" t="0" r="0" b="0"/>
              <a:pathLst>
                <a:path w="177189" h="652768">
                  <a:moveTo>
                    <a:pt x="156131" y="0"/>
                  </a:moveTo>
                  <a:lnTo>
                    <a:pt x="113469" y="54115"/>
                  </a:lnTo>
                  <a:lnTo>
                    <a:pt x="78850" y="115055"/>
                  </a:lnTo>
                  <a:lnTo>
                    <a:pt x="57843" y="163292"/>
                  </a:lnTo>
                  <a:lnTo>
                    <a:pt x="36801" y="214629"/>
                  </a:lnTo>
                  <a:lnTo>
                    <a:pt x="16919" y="266885"/>
                  </a:lnTo>
                  <a:lnTo>
                    <a:pt x="4268" y="320583"/>
                  </a:lnTo>
                  <a:lnTo>
                    <a:pt x="0" y="379257"/>
                  </a:lnTo>
                  <a:lnTo>
                    <a:pt x="1075" y="434207"/>
                  </a:lnTo>
                  <a:lnTo>
                    <a:pt x="15172" y="486363"/>
                  </a:lnTo>
                  <a:lnTo>
                    <a:pt x="40896" y="543382"/>
                  </a:lnTo>
                  <a:lnTo>
                    <a:pt x="82724" y="598415"/>
                  </a:lnTo>
                  <a:lnTo>
                    <a:pt x="107214" y="621975"/>
                  </a:lnTo>
                  <a:lnTo>
                    <a:pt x="168047" y="649283"/>
                  </a:lnTo>
                  <a:lnTo>
                    <a:pt x="177188" y="652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15163" y="218114"/>
              <a:ext cx="247015" cy="554997"/>
            </a:xfrm>
            <a:custGeom>
              <a:avLst/>
              <a:gdLst/>
              <a:ahLst/>
              <a:cxnLst/>
              <a:rect l="0" t="0" r="0" b="0"/>
              <a:pathLst>
                <a:path w="247015" h="554997">
                  <a:moveTo>
                    <a:pt x="217873" y="108269"/>
                  </a:moveTo>
                  <a:lnTo>
                    <a:pt x="191848" y="150961"/>
                  </a:lnTo>
                  <a:lnTo>
                    <a:pt x="144689" y="212677"/>
                  </a:lnTo>
                  <a:lnTo>
                    <a:pt x="113383" y="268579"/>
                  </a:lnTo>
                  <a:lnTo>
                    <a:pt x="90258" y="308781"/>
                  </a:lnTo>
                  <a:lnTo>
                    <a:pt x="66020" y="367328"/>
                  </a:lnTo>
                  <a:lnTo>
                    <a:pt x="46797" y="417954"/>
                  </a:lnTo>
                  <a:lnTo>
                    <a:pt x="35513" y="469999"/>
                  </a:lnTo>
                  <a:lnTo>
                    <a:pt x="39708" y="518955"/>
                  </a:lnTo>
                  <a:lnTo>
                    <a:pt x="49391" y="540750"/>
                  </a:lnTo>
                  <a:lnTo>
                    <a:pt x="57588" y="547498"/>
                  </a:lnTo>
                  <a:lnTo>
                    <a:pt x="79175" y="554996"/>
                  </a:lnTo>
                  <a:lnTo>
                    <a:pt x="112047" y="553628"/>
                  </a:lnTo>
                  <a:lnTo>
                    <a:pt x="154595" y="534279"/>
                  </a:lnTo>
                  <a:lnTo>
                    <a:pt x="207330" y="495461"/>
                  </a:lnTo>
                  <a:lnTo>
                    <a:pt x="227748" y="465538"/>
                  </a:lnTo>
                  <a:lnTo>
                    <a:pt x="243957" y="415580"/>
                  </a:lnTo>
                  <a:lnTo>
                    <a:pt x="247014" y="388351"/>
                  </a:lnTo>
                  <a:lnTo>
                    <a:pt x="242133" y="363771"/>
                  </a:lnTo>
                  <a:lnTo>
                    <a:pt x="212228" y="301446"/>
                  </a:lnTo>
                  <a:lnTo>
                    <a:pt x="171525" y="256392"/>
                  </a:lnTo>
                  <a:lnTo>
                    <a:pt x="112247" y="211526"/>
                  </a:lnTo>
                  <a:lnTo>
                    <a:pt x="56579" y="175145"/>
                  </a:lnTo>
                  <a:lnTo>
                    <a:pt x="19506" y="145742"/>
                  </a:lnTo>
                  <a:lnTo>
                    <a:pt x="7658" y="127263"/>
                  </a:lnTo>
                  <a:lnTo>
                    <a:pt x="0" y="85951"/>
                  </a:lnTo>
                  <a:lnTo>
                    <a:pt x="4447" y="59745"/>
                  </a:lnTo>
                  <a:lnTo>
                    <a:pt x="15392" y="37570"/>
                  </a:lnTo>
                  <a:lnTo>
                    <a:pt x="31955" y="19915"/>
                  </a:lnTo>
                  <a:lnTo>
                    <a:pt x="66600" y="2411"/>
                  </a:lnTo>
                  <a:lnTo>
                    <a:pt x="92929" y="0"/>
                  </a:lnTo>
                  <a:lnTo>
                    <a:pt x="106501" y="995"/>
                  </a:lnTo>
                  <a:lnTo>
                    <a:pt x="127820" y="11458"/>
                  </a:lnTo>
                  <a:lnTo>
                    <a:pt x="160570" y="46772"/>
                  </a:lnTo>
                  <a:lnTo>
                    <a:pt x="186287" y="87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01492" y="515896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4062" y="16788"/>
                  </a:lnTo>
                  <a:lnTo>
                    <a:pt x="1937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477791" y="312563"/>
              <a:ext cx="300625" cy="462846"/>
            </a:xfrm>
            <a:custGeom>
              <a:avLst/>
              <a:gdLst/>
              <a:ahLst/>
              <a:cxnLst/>
              <a:rect l="0" t="0" r="0" b="0"/>
              <a:pathLst>
                <a:path w="300625" h="462846">
                  <a:moveTo>
                    <a:pt x="81670" y="3291"/>
                  </a:moveTo>
                  <a:lnTo>
                    <a:pt x="52361" y="38189"/>
                  </a:lnTo>
                  <a:lnTo>
                    <a:pt x="20437" y="98339"/>
                  </a:lnTo>
                  <a:lnTo>
                    <a:pt x="6075" y="129720"/>
                  </a:lnTo>
                  <a:lnTo>
                    <a:pt x="3198" y="132030"/>
                  </a:lnTo>
                  <a:lnTo>
                    <a:pt x="1279" y="128892"/>
                  </a:lnTo>
                  <a:lnTo>
                    <a:pt x="0" y="122120"/>
                  </a:lnTo>
                  <a:lnTo>
                    <a:pt x="4818" y="105237"/>
                  </a:lnTo>
                  <a:lnTo>
                    <a:pt x="31870" y="48232"/>
                  </a:lnTo>
                  <a:lnTo>
                    <a:pt x="54046" y="25186"/>
                  </a:lnTo>
                  <a:lnTo>
                    <a:pt x="82844" y="6659"/>
                  </a:lnTo>
                  <a:lnTo>
                    <a:pt x="92981" y="2027"/>
                  </a:lnTo>
                  <a:lnTo>
                    <a:pt x="116723" y="0"/>
                  </a:lnTo>
                  <a:lnTo>
                    <a:pt x="141703" y="4168"/>
                  </a:lnTo>
                  <a:lnTo>
                    <a:pt x="164503" y="13820"/>
                  </a:lnTo>
                  <a:lnTo>
                    <a:pt x="180096" y="32147"/>
                  </a:lnTo>
                  <a:lnTo>
                    <a:pt x="199638" y="76452"/>
                  </a:lnTo>
                  <a:lnTo>
                    <a:pt x="200090" y="85990"/>
                  </a:lnTo>
                  <a:lnTo>
                    <a:pt x="194353" y="102827"/>
                  </a:lnTo>
                  <a:lnTo>
                    <a:pt x="158296" y="156049"/>
                  </a:lnTo>
                  <a:lnTo>
                    <a:pt x="137649" y="178275"/>
                  </a:lnTo>
                  <a:lnTo>
                    <a:pt x="134197" y="179608"/>
                  </a:lnTo>
                  <a:lnTo>
                    <a:pt x="133066" y="176988"/>
                  </a:lnTo>
                  <a:lnTo>
                    <a:pt x="133481" y="171732"/>
                  </a:lnTo>
                  <a:lnTo>
                    <a:pt x="137268" y="167058"/>
                  </a:lnTo>
                  <a:lnTo>
                    <a:pt x="150834" y="158745"/>
                  </a:lnTo>
                  <a:lnTo>
                    <a:pt x="168561" y="157390"/>
                  </a:lnTo>
                  <a:lnTo>
                    <a:pt x="201392" y="166323"/>
                  </a:lnTo>
                  <a:lnTo>
                    <a:pt x="224957" y="178695"/>
                  </a:lnTo>
                  <a:lnTo>
                    <a:pt x="272259" y="225305"/>
                  </a:lnTo>
                  <a:lnTo>
                    <a:pt x="291909" y="267425"/>
                  </a:lnTo>
                  <a:lnTo>
                    <a:pt x="300624" y="325654"/>
                  </a:lnTo>
                  <a:lnTo>
                    <a:pt x="299793" y="366958"/>
                  </a:lnTo>
                  <a:lnTo>
                    <a:pt x="285770" y="400773"/>
                  </a:lnTo>
                  <a:lnTo>
                    <a:pt x="273376" y="418206"/>
                  </a:lnTo>
                  <a:lnTo>
                    <a:pt x="256950" y="430633"/>
                  </a:lnTo>
                  <a:lnTo>
                    <a:pt x="199118" y="458003"/>
                  </a:lnTo>
                  <a:lnTo>
                    <a:pt x="158323" y="462845"/>
                  </a:lnTo>
                  <a:lnTo>
                    <a:pt x="117770" y="456220"/>
                  </a:lnTo>
                  <a:lnTo>
                    <a:pt x="75153" y="436733"/>
                  </a:lnTo>
                  <a:lnTo>
                    <a:pt x="50085" y="4244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685803" y="178984"/>
              <a:ext cx="228428" cy="694882"/>
            </a:xfrm>
            <a:custGeom>
              <a:avLst/>
              <a:gdLst/>
              <a:ahLst/>
              <a:cxnLst/>
              <a:rect l="0" t="0" r="0" b="0"/>
              <a:pathLst>
                <a:path w="228428" h="694882">
                  <a:moveTo>
                    <a:pt x="0" y="0"/>
                  </a:moveTo>
                  <a:lnTo>
                    <a:pt x="58779" y="45781"/>
                  </a:lnTo>
                  <a:lnTo>
                    <a:pt x="114504" y="97274"/>
                  </a:lnTo>
                  <a:lnTo>
                    <a:pt x="164869" y="153949"/>
                  </a:lnTo>
                  <a:lnTo>
                    <a:pt x="191837" y="183571"/>
                  </a:lnTo>
                  <a:lnTo>
                    <a:pt x="205669" y="214269"/>
                  </a:lnTo>
                  <a:lnTo>
                    <a:pt x="220824" y="269619"/>
                  </a:lnTo>
                  <a:lnTo>
                    <a:pt x="228427" y="313464"/>
                  </a:lnTo>
                  <a:lnTo>
                    <a:pt x="227559" y="361550"/>
                  </a:lnTo>
                  <a:lnTo>
                    <a:pt x="219894" y="407383"/>
                  </a:lnTo>
                  <a:lnTo>
                    <a:pt x="206822" y="468985"/>
                  </a:lnTo>
                  <a:lnTo>
                    <a:pt x="174910" y="532032"/>
                  </a:lnTo>
                  <a:lnTo>
                    <a:pt x="143072" y="580729"/>
                  </a:lnTo>
                  <a:lnTo>
                    <a:pt x="101570" y="638407"/>
                  </a:lnTo>
                  <a:lnTo>
                    <a:pt x="63171" y="6948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3717733" y="1284476"/>
            <a:ext cx="323208" cy="519091"/>
          </a:xfrm>
          <a:custGeom>
            <a:avLst/>
            <a:gdLst/>
            <a:ahLst/>
            <a:cxnLst/>
            <a:rect l="0" t="0" r="0" b="0"/>
            <a:pathLst>
              <a:path w="323208" h="519091">
                <a:moveTo>
                  <a:pt x="104111" y="0"/>
                </a:moveTo>
                <a:lnTo>
                  <a:pt x="80065" y="9576"/>
                </a:lnTo>
                <a:lnTo>
                  <a:pt x="23413" y="59898"/>
                </a:lnTo>
                <a:lnTo>
                  <a:pt x="0" y="83105"/>
                </a:lnTo>
                <a:lnTo>
                  <a:pt x="38161" y="44895"/>
                </a:lnTo>
                <a:lnTo>
                  <a:pt x="69882" y="29940"/>
                </a:lnTo>
                <a:lnTo>
                  <a:pt x="108917" y="23689"/>
                </a:lnTo>
                <a:lnTo>
                  <a:pt x="144530" y="27426"/>
                </a:lnTo>
                <a:lnTo>
                  <a:pt x="177308" y="41532"/>
                </a:lnTo>
                <a:lnTo>
                  <a:pt x="192405" y="57063"/>
                </a:lnTo>
                <a:lnTo>
                  <a:pt x="198069" y="66118"/>
                </a:lnTo>
                <a:lnTo>
                  <a:pt x="201242" y="85538"/>
                </a:lnTo>
                <a:lnTo>
                  <a:pt x="197583" y="105867"/>
                </a:lnTo>
                <a:lnTo>
                  <a:pt x="182370" y="135873"/>
                </a:lnTo>
                <a:lnTo>
                  <a:pt x="135553" y="197583"/>
                </a:lnTo>
                <a:lnTo>
                  <a:pt x="128582" y="205421"/>
                </a:lnTo>
                <a:lnTo>
                  <a:pt x="125104" y="207137"/>
                </a:lnTo>
                <a:lnTo>
                  <a:pt x="123956" y="204772"/>
                </a:lnTo>
                <a:lnTo>
                  <a:pt x="124360" y="199686"/>
                </a:lnTo>
                <a:lnTo>
                  <a:pt x="129309" y="196295"/>
                </a:lnTo>
                <a:lnTo>
                  <a:pt x="147286" y="192527"/>
                </a:lnTo>
                <a:lnTo>
                  <a:pt x="188549" y="198514"/>
                </a:lnTo>
                <a:lnTo>
                  <a:pt x="250359" y="218933"/>
                </a:lnTo>
                <a:lnTo>
                  <a:pt x="289501" y="249814"/>
                </a:lnTo>
                <a:lnTo>
                  <a:pt x="310990" y="281599"/>
                </a:lnTo>
                <a:lnTo>
                  <a:pt x="320996" y="320653"/>
                </a:lnTo>
                <a:lnTo>
                  <a:pt x="323207" y="374601"/>
                </a:lnTo>
                <a:lnTo>
                  <a:pt x="319251" y="398117"/>
                </a:lnTo>
                <a:lnTo>
                  <a:pt x="285774" y="454016"/>
                </a:lnTo>
                <a:lnTo>
                  <a:pt x="239948" y="494085"/>
                </a:lnTo>
                <a:lnTo>
                  <a:pt x="205970" y="512554"/>
                </a:lnTo>
                <a:lnTo>
                  <a:pt x="180967" y="519090"/>
                </a:lnTo>
                <a:lnTo>
                  <a:pt x="147160" y="516193"/>
                </a:lnTo>
                <a:lnTo>
                  <a:pt x="98057" y="507853"/>
                </a:lnTo>
                <a:lnTo>
                  <a:pt x="55914" y="506104"/>
                </a:lnTo>
                <a:lnTo>
                  <a:pt x="19883" y="50536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7011979" y="1210777"/>
            <a:ext cx="366349" cy="544603"/>
          </a:xfrm>
          <a:custGeom>
            <a:avLst/>
            <a:gdLst/>
            <a:ahLst/>
            <a:cxnLst/>
            <a:rect l="0" t="0" r="0" b="0"/>
            <a:pathLst>
              <a:path w="366349" h="544603">
                <a:moveTo>
                  <a:pt x="284270" y="0"/>
                </a:moveTo>
                <a:lnTo>
                  <a:pt x="241578" y="3119"/>
                </a:lnTo>
                <a:lnTo>
                  <a:pt x="194338" y="9065"/>
                </a:lnTo>
                <a:lnTo>
                  <a:pt x="139947" y="3004"/>
                </a:lnTo>
                <a:lnTo>
                  <a:pt x="112111" y="1335"/>
                </a:lnTo>
                <a:lnTo>
                  <a:pt x="101647" y="4399"/>
                </a:lnTo>
                <a:lnTo>
                  <a:pt x="93501" y="9952"/>
                </a:lnTo>
                <a:lnTo>
                  <a:pt x="86900" y="17163"/>
                </a:lnTo>
                <a:lnTo>
                  <a:pt x="79567" y="37654"/>
                </a:lnTo>
                <a:lnTo>
                  <a:pt x="74859" y="88936"/>
                </a:lnTo>
                <a:lnTo>
                  <a:pt x="73929" y="145296"/>
                </a:lnTo>
                <a:lnTo>
                  <a:pt x="76865" y="205302"/>
                </a:lnTo>
                <a:lnTo>
                  <a:pt x="79319" y="217586"/>
                </a:lnTo>
                <a:lnTo>
                  <a:pt x="82125" y="222266"/>
                </a:lnTo>
                <a:lnTo>
                  <a:pt x="85166" y="221877"/>
                </a:lnTo>
                <a:lnTo>
                  <a:pt x="123504" y="181923"/>
                </a:lnTo>
                <a:lnTo>
                  <a:pt x="146527" y="174441"/>
                </a:lnTo>
                <a:lnTo>
                  <a:pt x="203379" y="169638"/>
                </a:lnTo>
                <a:lnTo>
                  <a:pt x="225311" y="175220"/>
                </a:lnTo>
                <a:lnTo>
                  <a:pt x="284639" y="205950"/>
                </a:lnTo>
                <a:lnTo>
                  <a:pt x="320867" y="237733"/>
                </a:lnTo>
                <a:lnTo>
                  <a:pt x="337747" y="265022"/>
                </a:lnTo>
                <a:lnTo>
                  <a:pt x="361243" y="326542"/>
                </a:lnTo>
                <a:lnTo>
                  <a:pt x="366348" y="363605"/>
                </a:lnTo>
                <a:lnTo>
                  <a:pt x="359667" y="409645"/>
                </a:lnTo>
                <a:lnTo>
                  <a:pt x="343963" y="452534"/>
                </a:lnTo>
                <a:lnTo>
                  <a:pt x="310718" y="504173"/>
                </a:lnTo>
                <a:lnTo>
                  <a:pt x="292515" y="520824"/>
                </a:lnTo>
                <a:lnTo>
                  <a:pt x="256947" y="537763"/>
                </a:lnTo>
                <a:lnTo>
                  <a:pt x="211183" y="544602"/>
                </a:lnTo>
                <a:lnTo>
                  <a:pt x="158959" y="538507"/>
                </a:lnTo>
                <a:lnTo>
                  <a:pt x="96510" y="522658"/>
                </a:lnTo>
                <a:lnTo>
                  <a:pt x="34012" y="505334"/>
                </a:lnTo>
                <a:lnTo>
                  <a:pt x="0" y="49483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2212867" y="1381130"/>
            <a:ext cx="966740" cy="618190"/>
            <a:chOff x="2212867" y="1381130"/>
            <a:chExt cx="966740" cy="618190"/>
          </a:xfrm>
        </p:grpSpPr>
        <p:sp>
          <p:nvSpPr>
            <p:cNvPr id="25" name="Freeform 24"/>
            <p:cNvSpPr/>
            <p:nvPr/>
          </p:nvSpPr>
          <p:spPr>
            <a:xfrm>
              <a:off x="2212867" y="1381130"/>
              <a:ext cx="383588" cy="618190"/>
            </a:xfrm>
            <a:custGeom>
              <a:avLst/>
              <a:gdLst/>
              <a:ahLst/>
              <a:cxnLst/>
              <a:rect l="0" t="0" r="0" b="0"/>
              <a:pathLst>
                <a:path w="383588" h="618190">
                  <a:moveTo>
                    <a:pt x="250801" y="19160"/>
                  </a:moveTo>
                  <a:lnTo>
                    <a:pt x="192184" y="19160"/>
                  </a:lnTo>
                  <a:lnTo>
                    <a:pt x="132468" y="7707"/>
                  </a:lnTo>
                  <a:lnTo>
                    <a:pt x="72749" y="0"/>
                  </a:lnTo>
                  <a:lnTo>
                    <a:pt x="33098" y="4254"/>
                  </a:lnTo>
                  <a:lnTo>
                    <a:pt x="23777" y="10392"/>
                  </a:lnTo>
                  <a:lnTo>
                    <a:pt x="10302" y="29691"/>
                  </a:lnTo>
                  <a:lnTo>
                    <a:pt x="1727" y="66864"/>
                  </a:lnTo>
                  <a:lnTo>
                    <a:pt x="0" y="120176"/>
                  </a:lnTo>
                  <a:lnTo>
                    <a:pt x="7276" y="182114"/>
                  </a:lnTo>
                  <a:lnTo>
                    <a:pt x="15611" y="237049"/>
                  </a:lnTo>
                  <a:lnTo>
                    <a:pt x="17590" y="264958"/>
                  </a:lnTo>
                  <a:lnTo>
                    <a:pt x="20458" y="270763"/>
                  </a:lnTo>
                  <a:lnTo>
                    <a:pt x="24709" y="271123"/>
                  </a:lnTo>
                  <a:lnTo>
                    <a:pt x="74220" y="238170"/>
                  </a:lnTo>
                  <a:lnTo>
                    <a:pt x="136228" y="230841"/>
                  </a:lnTo>
                  <a:lnTo>
                    <a:pt x="174350" y="233179"/>
                  </a:lnTo>
                  <a:lnTo>
                    <a:pt x="224261" y="250038"/>
                  </a:lnTo>
                  <a:lnTo>
                    <a:pt x="276451" y="285855"/>
                  </a:lnTo>
                  <a:lnTo>
                    <a:pt x="323328" y="330763"/>
                  </a:lnTo>
                  <a:lnTo>
                    <a:pt x="357977" y="384694"/>
                  </a:lnTo>
                  <a:lnTo>
                    <a:pt x="377833" y="427593"/>
                  </a:lnTo>
                  <a:lnTo>
                    <a:pt x="383587" y="475659"/>
                  </a:lnTo>
                  <a:lnTo>
                    <a:pt x="375643" y="531296"/>
                  </a:lnTo>
                  <a:lnTo>
                    <a:pt x="367117" y="554442"/>
                  </a:lnTo>
                  <a:lnTo>
                    <a:pt x="351630" y="576427"/>
                  </a:lnTo>
                  <a:lnTo>
                    <a:pt x="329929" y="591658"/>
                  </a:lnTo>
                  <a:lnTo>
                    <a:pt x="271403" y="613740"/>
                  </a:lnTo>
                  <a:lnTo>
                    <a:pt x="215313" y="618189"/>
                  </a:lnTo>
                  <a:lnTo>
                    <a:pt x="153844" y="613479"/>
                  </a:lnTo>
                  <a:lnTo>
                    <a:pt x="113931" y="5982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21678" y="1526632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126342" y="0"/>
                  </a:moveTo>
                  <a:lnTo>
                    <a:pt x="70683" y="60873"/>
                  </a:lnTo>
                  <a:lnTo>
                    <a:pt x="16503" y="10196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79564" y="1516103"/>
              <a:ext cx="200043" cy="210571"/>
            </a:xfrm>
            <a:custGeom>
              <a:avLst/>
              <a:gdLst/>
              <a:ahLst/>
              <a:cxnLst/>
              <a:rect l="0" t="0" r="0" b="0"/>
              <a:pathLst>
                <a:path w="200043" h="210571">
                  <a:moveTo>
                    <a:pt x="0" y="0"/>
                  </a:moveTo>
                  <a:lnTo>
                    <a:pt x="58564" y="58563"/>
                  </a:lnTo>
                  <a:lnTo>
                    <a:pt x="117136" y="118306"/>
                  </a:lnTo>
                  <a:lnTo>
                    <a:pt x="168631" y="177695"/>
                  </a:lnTo>
                  <a:lnTo>
                    <a:pt x="200042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548311" y="1379233"/>
            <a:ext cx="1642446" cy="505369"/>
            <a:chOff x="4548311" y="1379233"/>
            <a:chExt cx="1642446" cy="505369"/>
          </a:xfrm>
        </p:grpSpPr>
        <p:sp>
          <p:nvSpPr>
            <p:cNvPr id="29" name="Freeform 28"/>
            <p:cNvSpPr/>
            <p:nvPr/>
          </p:nvSpPr>
          <p:spPr>
            <a:xfrm>
              <a:off x="4664124" y="1463461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8333"/>
                  </a:lnTo>
                  <a:lnTo>
                    <a:pt x="3120" y="207570"/>
                  </a:lnTo>
                  <a:lnTo>
                    <a:pt x="10529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48311" y="1642445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0"/>
                  </a:moveTo>
                  <a:lnTo>
                    <a:pt x="126062" y="16789"/>
                  </a:lnTo>
                  <a:lnTo>
                    <a:pt x="64848" y="23334"/>
                  </a:lnTo>
                  <a:lnTo>
                    <a:pt x="27793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37906" y="1379233"/>
              <a:ext cx="42116" cy="505369"/>
            </a:xfrm>
            <a:custGeom>
              <a:avLst/>
              <a:gdLst/>
              <a:ahLst/>
              <a:cxnLst/>
              <a:rect l="0" t="0" r="0" b="0"/>
              <a:pathLst>
                <a:path w="42116" h="505369">
                  <a:moveTo>
                    <a:pt x="42115" y="0"/>
                  </a:moveTo>
                  <a:lnTo>
                    <a:pt x="33781" y="52050"/>
                  </a:lnTo>
                  <a:lnTo>
                    <a:pt x="26430" y="111537"/>
                  </a:lnTo>
                  <a:lnTo>
                    <a:pt x="22118" y="165488"/>
                  </a:lnTo>
                  <a:lnTo>
                    <a:pt x="21267" y="221205"/>
                  </a:lnTo>
                  <a:lnTo>
                    <a:pt x="21119" y="272602"/>
                  </a:lnTo>
                  <a:lnTo>
                    <a:pt x="19915" y="316519"/>
                  </a:lnTo>
                  <a:lnTo>
                    <a:pt x="15480" y="363333"/>
                  </a:lnTo>
                  <a:lnTo>
                    <a:pt x="11996" y="424549"/>
                  </a:lnTo>
                  <a:lnTo>
                    <a:pt x="3583" y="484551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33299" y="1463461"/>
              <a:ext cx="361804" cy="417038"/>
            </a:xfrm>
            <a:custGeom>
              <a:avLst/>
              <a:gdLst/>
              <a:ahLst/>
              <a:cxnLst/>
              <a:rect l="0" t="0" r="0" b="0"/>
              <a:pathLst>
                <a:path w="361804" h="417038">
                  <a:moveTo>
                    <a:pt x="130991" y="0"/>
                  </a:moveTo>
                  <a:lnTo>
                    <a:pt x="114223" y="5589"/>
                  </a:lnTo>
                  <a:lnTo>
                    <a:pt x="99752" y="17692"/>
                  </a:lnTo>
                  <a:lnTo>
                    <a:pt x="48989" y="80567"/>
                  </a:lnTo>
                  <a:lnTo>
                    <a:pt x="19127" y="139657"/>
                  </a:lnTo>
                  <a:lnTo>
                    <a:pt x="6339" y="197559"/>
                  </a:lnTo>
                  <a:lnTo>
                    <a:pt x="0" y="260989"/>
                  </a:lnTo>
                  <a:lnTo>
                    <a:pt x="9510" y="304667"/>
                  </a:lnTo>
                  <a:lnTo>
                    <a:pt x="33685" y="355759"/>
                  </a:lnTo>
                  <a:lnTo>
                    <a:pt x="65245" y="383310"/>
                  </a:lnTo>
                  <a:lnTo>
                    <a:pt x="117831" y="411241"/>
                  </a:lnTo>
                  <a:lnTo>
                    <a:pt x="159327" y="417037"/>
                  </a:lnTo>
                  <a:lnTo>
                    <a:pt x="212150" y="409108"/>
                  </a:lnTo>
                  <a:lnTo>
                    <a:pt x="245895" y="396518"/>
                  </a:lnTo>
                  <a:lnTo>
                    <a:pt x="288739" y="365713"/>
                  </a:lnTo>
                  <a:lnTo>
                    <a:pt x="322591" y="331899"/>
                  </a:lnTo>
                  <a:lnTo>
                    <a:pt x="348689" y="282586"/>
                  </a:lnTo>
                  <a:lnTo>
                    <a:pt x="358491" y="238537"/>
                  </a:lnTo>
                  <a:lnTo>
                    <a:pt x="361803" y="176840"/>
                  </a:lnTo>
                  <a:lnTo>
                    <a:pt x="356787" y="133765"/>
                  </a:lnTo>
                  <a:lnTo>
                    <a:pt x="342303" y="96956"/>
                  </a:lnTo>
                  <a:lnTo>
                    <a:pt x="317604" y="69412"/>
                  </a:lnTo>
                  <a:lnTo>
                    <a:pt x="282470" y="52022"/>
                  </a:lnTo>
                  <a:lnTo>
                    <a:pt x="236835" y="45049"/>
                  </a:lnTo>
                  <a:lnTo>
                    <a:pt x="183924" y="50833"/>
                  </a:lnTo>
                  <a:lnTo>
                    <a:pt x="173105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22300" y="1579274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6176" y="17958"/>
                  </a:lnTo>
                  <a:lnTo>
                    <a:pt x="52125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64414" y="1473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17057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947979" y="2653181"/>
            <a:ext cx="566208" cy="736996"/>
            <a:chOff x="2947979" y="2653181"/>
            <a:chExt cx="566208" cy="736996"/>
          </a:xfrm>
        </p:grpSpPr>
        <p:sp>
          <p:nvSpPr>
            <p:cNvPr id="37" name="Freeform 36"/>
            <p:cNvSpPr/>
            <p:nvPr/>
          </p:nvSpPr>
          <p:spPr>
            <a:xfrm>
              <a:off x="2947979" y="2653181"/>
              <a:ext cx="31586" cy="736996"/>
            </a:xfrm>
            <a:custGeom>
              <a:avLst/>
              <a:gdLst/>
              <a:ahLst/>
              <a:cxnLst/>
              <a:rect l="0" t="0" r="0" b="0"/>
              <a:pathLst>
                <a:path w="31586" h="736996">
                  <a:moveTo>
                    <a:pt x="31585" y="0"/>
                  </a:moveTo>
                  <a:lnTo>
                    <a:pt x="25520" y="43197"/>
                  </a:lnTo>
                  <a:lnTo>
                    <a:pt x="29268" y="95857"/>
                  </a:lnTo>
                  <a:lnTo>
                    <a:pt x="29729" y="143306"/>
                  </a:lnTo>
                  <a:lnTo>
                    <a:pt x="24146" y="192719"/>
                  </a:lnTo>
                  <a:lnTo>
                    <a:pt x="21667" y="255050"/>
                  </a:lnTo>
                  <a:lnTo>
                    <a:pt x="21177" y="317752"/>
                  </a:lnTo>
                  <a:lnTo>
                    <a:pt x="21093" y="366590"/>
                  </a:lnTo>
                  <a:lnTo>
                    <a:pt x="21067" y="418105"/>
                  </a:lnTo>
                  <a:lnTo>
                    <a:pt x="21060" y="470413"/>
                  </a:lnTo>
                  <a:lnTo>
                    <a:pt x="19888" y="532085"/>
                  </a:lnTo>
                  <a:lnTo>
                    <a:pt x="12724" y="589328"/>
                  </a:lnTo>
                  <a:lnTo>
                    <a:pt x="10962" y="645695"/>
                  </a:lnTo>
                  <a:lnTo>
                    <a:pt x="3378" y="699550"/>
                  </a:lnTo>
                  <a:lnTo>
                    <a:pt x="0" y="736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64250" y="2695295"/>
              <a:ext cx="349937" cy="648421"/>
            </a:xfrm>
            <a:custGeom>
              <a:avLst/>
              <a:gdLst/>
              <a:ahLst/>
              <a:cxnLst/>
              <a:rect l="0" t="0" r="0" b="0"/>
              <a:pathLst>
                <a:path w="349937" h="648421">
                  <a:moveTo>
                    <a:pt x="299625" y="0"/>
                  </a:moveTo>
                  <a:lnTo>
                    <a:pt x="264834" y="14471"/>
                  </a:lnTo>
                  <a:lnTo>
                    <a:pt x="205969" y="19756"/>
                  </a:lnTo>
                  <a:lnTo>
                    <a:pt x="143345" y="20800"/>
                  </a:lnTo>
                  <a:lnTo>
                    <a:pt x="83055" y="21006"/>
                  </a:lnTo>
                  <a:lnTo>
                    <a:pt x="42564" y="23382"/>
                  </a:lnTo>
                  <a:lnTo>
                    <a:pt x="23159" y="32229"/>
                  </a:lnTo>
                  <a:lnTo>
                    <a:pt x="17048" y="40203"/>
                  </a:lnTo>
                  <a:lnTo>
                    <a:pt x="10259" y="61542"/>
                  </a:lnTo>
                  <a:lnTo>
                    <a:pt x="11966" y="120604"/>
                  </a:lnTo>
                  <a:lnTo>
                    <a:pt x="6584" y="181664"/>
                  </a:lnTo>
                  <a:lnTo>
                    <a:pt x="5174" y="244114"/>
                  </a:lnTo>
                  <a:lnTo>
                    <a:pt x="0" y="287256"/>
                  </a:lnTo>
                  <a:lnTo>
                    <a:pt x="2779" y="288600"/>
                  </a:lnTo>
                  <a:lnTo>
                    <a:pt x="6971" y="287157"/>
                  </a:lnTo>
                  <a:lnTo>
                    <a:pt x="60357" y="250861"/>
                  </a:lnTo>
                  <a:lnTo>
                    <a:pt x="114495" y="243875"/>
                  </a:lnTo>
                  <a:lnTo>
                    <a:pt x="144816" y="245260"/>
                  </a:lnTo>
                  <a:lnTo>
                    <a:pt x="195996" y="265212"/>
                  </a:lnTo>
                  <a:lnTo>
                    <a:pt x="250819" y="297273"/>
                  </a:lnTo>
                  <a:lnTo>
                    <a:pt x="297134" y="338570"/>
                  </a:lnTo>
                  <a:lnTo>
                    <a:pt x="321244" y="377048"/>
                  </a:lnTo>
                  <a:lnTo>
                    <a:pt x="340464" y="431971"/>
                  </a:lnTo>
                  <a:lnTo>
                    <a:pt x="349936" y="487880"/>
                  </a:lnTo>
                  <a:lnTo>
                    <a:pt x="345988" y="524363"/>
                  </a:lnTo>
                  <a:lnTo>
                    <a:pt x="331819" y="557399"/>
                  </a:lnTo>
                  <a:lnTo>
                    <a:pt x="307214" y="589415"/>
                  </a:lnTo>
                  <a:lnTo>
                    <a:pt x="248791" y="630762"/>
                  </a:lnTo>
                  <a:lnTo>
                    <a:pt x="225560" y="642987"/>
                  </a:lnTo>
                  <a:lnTo>
                    <a:pt x="199637" y="648420"/>
                  </a:lnTo>
                  <a:lnTo>
                    <a:pt x="138801" y="643503"/>
                  </a:lnTo>
                  <a:lnTo>
                    <a:pt x="101845" y="633384"/>
                  </a:lnTo>
                  <a:lnTo>
                    <a:pt x="47239" y="602930"/>
                  </a:lnTo>
                  <a:lnTo>
                    <a:pt x="4827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5802845" y="2544633"/>
            <a:ext cx="566897" cy="646419"/>
          </a:xfrm>
          <a:custGeom>
            <a:avLst/>
            <a:gdLst/>
            <a:ahLst/>
            <a:cxnLst/>
            <a:rect l="0" t="0" r="0" b="0"/>
            <a:pathLst>
              <a:path w="566897" h="646419">
                <a:moveTo>
                  <a:pt x="145756" y="24320"/>
                </a:moveTo>
                <a:lnTo>
                  <a:pt x="117075" y="87748"/>
                </a:lnTo>
                <a:lnTo>
                  <a:pt x="89459" y="143666"/>
                </a:lnTo>
                <a:lnTo>
                  <a:pt x="89507" y="142488"/>
                </a:lnTo>
                <a:lnTo>
                  <a:pt x="107369" y="79711"/>
                </a:lnTo>
                <a:lnTo>
                  <a:pt x="132454" y="40981"/>
                </a:lnTo>
                <a:lnTo>
                  <a:pt x="168345" y="11970"/>
                </a:lnTo>
                <a:lnTo>
                  <a:pt x="188550" y="2063"/>
                </a:lnTo>
                <a:lnTo>
                  <a:pt x="209229" y="0"/>
                </a:lnTo>
                <a:lnTo>
                  <a:pt x="228948" y="4153"/>
                </a:lnTo>
                <a:lnTo>
                  <a:pt x="245511" y="13797"/>
                </a:lnTo>
                <a:lnTo>
                  <a:pt x="267990" y="37970"/>
                </a:lnTo>
                <a:lnTo>
                  <a:pt x="288141" y="94390"/>
                </a:lnTo>
                <a:lnTo>
                  <a:pt x="299728" y="143477"/>
                </a:lnTo>
                <a:lnTo>
                  <a:pt x="309400" y="191687"/>
                </a:lnTo>
                <a:lnTo>
                  <a:pt x="316296" y="252765"/>
                </a:lnTo>
                <a:lnTo>
                  <a:pt x="334327" y="302057"/>
                </a:lnTo>
                <a:lnTo>
                  <a:pt x="334340" y="349808"/>
                </a:lnTo>
                <a:lnTo>
                  <a:pt x="325765" y="413089"/>
                </a:lnTo>
                <a:lnTo>
                  <a:pt x="310096" y="473303"/>
                </a:lnTo>
                <a:lnTo>
                  <a:pt x="290609" y="526869"/>
                </a:lnTo>
                <a:lnTo>
                  <a:pt x="258986" y="576834"/>
                </a:lnTo>
                <a:lnTo>
                  <a:pt x="218040" y="606698"/>
                </a:lnTo>
                <a:lnTo>
                  <a:pt x="174452" y="624775"/>
                </a:lnTo>
                <a:lnTo>
                  <a:pt x="126312" y="631951"/>
                </a:lnTo>
                <a:lnTo>
                  <a:pt x="98509" y="627391"/>
                </a:lnTo>
                <a:lnTo>
                  <a:pt x="52065" y="605399"/>
                </a:lnTo>
                <a:lnTo>
                  <a:pt x="17501" y="570120"/>
                </a:lnTo>
                <a:lnTo>
                  <a:pt x="2576" y="549997"/>
                </a:lnTo>
                <a:lnTo>
                  <a:pt x="0" y="539718"/>
                </a:lnTo>
                <a:lnTo>
                  <a:pt x="3376" y="518938"/>
                </a:lnTo>
                <a:lnTo>
                  <a:pt x="8722" y="510823"/>
                </a:lnTo>
                <a:lnTo>
                  <a:pt x="24021" y="498687"/>
                </a:lnTo>
                <a:lnTo>
                  <a:pt x="45637" y="495632"/>
                </a:lnTo>
                <a:lnTo>
                  <a:pt x="97644" y="503204"/>
                </a:lnTo>
                <a:lnTo>
                  <a:pt x="144629" y="512612"/>
                </a:lnTo>
                <a:lnTo>
                  <a:pt x="195595" y="528398"/>
                </a:lnTo>
                <a:lnTo>
                  <a:pt x="255643" y="553523"/>
                </a:lnTo>
                <a:lnTo>
                  <a:pt x="308752" y="577203"/>
                </a:lnTo>
                <a:lnTo>
                  <a:pt x="357828" y="601868"/>
                </a:lnTo>
                <a:lnTo>
                  <a:pt x="415634" y="625574"/>
                </a:lnTo>
                <a:lnTo>
                  <a:pt x="470423" y="646418"/>
                </a:lnTo>
                <a:lnTo>
                  <a:pt x="530118" y="646029"/>
                </a:lnTo>
                <a:lnTo>
                  <a:pt x="566896" y="64550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4537782" y="2779523"/>
            <a:ext cx="273742" cy="294799"/>
            <a:chOff x="4537782" y="2779523"/>
            <a:chExt cx="273742" cy="294799"/>
          </a:xfrm>
        </p:grpSpPr>
        <p:sp>
          <p:nvSpPr>
            <p:cNvPr id="41" name="Freeform 40"/>
            <p:cNvSpPr/>
            <p:nvPr/>
          </p:nvSpPr>
          <p:spPr>
            <a:xfrm>
              <a:off x="4664124" y="2779523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44367"/>
                  </a:lnTo>
                  <a:lnTo>
                    <a:pt x="1170" y="103093"/>
                  </a:lnTo>
                  <a:lnTo>
                    <a:pt x="7236" y="151688"/>
                  </a:lnTo>
                  <a:lnTo>
                    <a:pt x="12998" y="206911"/>
                  </a:lnTo>
                  <a:lnTo>
                    <a:pt x="19996" y="267627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37782" y="2947979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15124" y="9065"/>
                  </a:lnTo>
                  <a:lnTo>
                    <a:pt x="157977" y="10095"/>
                  </a:lnTo>
                  <a:lnTo>
                    <a:pt x="112716" y="10336"/>
                  </a:lnTo>
                  <a:lnTo>
                    <a:pt x="50555" y="1671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939808" y="4306549"/>
            <a:ext cx="1227207" cy="1073396"/>
            <a:chOff x="3939808" y="4306549"/>
            <a:chExt cx="1227207" cy="1073396"/>
          </a:xfrm>
        </p:grpSpPr>
        <p:sp>
          <p:nvSpPr>
            <p:cNvPr id="44" name="Freeform 43"/>
            <p:cNvSpPr/>
            <p:nvPr/>
          </p:nvSpPr>
          <p:spPr>
            <a:xfrm>
              <a:off x="4200870" y="4653596"/>
              <a:ext cx="42115" cy="547482"/>
            </a:xfrm>
            <a:custGeom>
              <a:avLst/>
              <a:gdLst/>
              <a:ahLst/>
              <a:cxnLst/>
              <a:rect l="0" t="0" r="0" b="0"/>
              <a:pathLst>
                <a:path w="42115" h="547482">
                  <a:moveTo>
                    <a:pt x="42114" y="0"/>
                  </a:moveTo>
                  <a:lnTo>
                    <a:pt x="38995" y="52050"/>
                  </a:lnTo>
                  <a:lnTo>
                    <a:pt x="33781" y="111348"/>
                  </a:lnTo>
                  <a:lnTo>
                    <a:pt x="32561" y="157113"/>
                  </a:lnTo>
                  <a:lnTo>
                    <a:pt x="32019" y="204748"/>
                  </a:lnTo>
                  <a:lnTo>
                    <a:pt x="31714" y="260837"/>
                  </a:lnTo>
                  <a:lnTo>
                    <a:pt x="30441" y="321711"/>
                  </a:lnTo>
                  <a:lnTo>
                    <a:pt x="24357" y="368152"/>
                  </a:lnTo>
                  <a:lnTo>
                    <a:pt x="20865" y="428706"/>
                  </a:lnTo>
                  <a:lnTo>
                    <a:pt x="12941" y="477844"/>
                  </a:lnTo>
                  <a:lnTo>
                    <a:pt x="2903" y="527010"/>
                  </a:lnTo>
                  <a:lnTo>
                    <a:pt x="0" y="547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400911" y="4628975"/>
              <a:ext cx="396018" cy="519461"/>
            </a:xfrm>
            <a:custGeom>
              <a:avLst/>
              <a:gdLst/>
              <a:ahLst/>
              <a:cxnLst/>
              <a:rect l="0" t="0" r="0" b="0"/>
              <a:pathLst>
                <a:path w="396018" h="519461">
                  <a:moveTo>
                    <a:pt x="0" y="45678"/>
                  </a:moveTo>
                  <a:lnTo>
                    <a:pt x="58617" y="36613"/>
                  </a:lnTo>
                  <a:lnTo>
                    <a:pt x="120027" y="35438"/>
                  </a:lnTo>
                  <a:lnTo>
                    <a:pt x="166455" y="35235"/>
                  </a:lnTo>
                  <a:lnTo>
                    <a:pt x="221286" y="34005"/>
                  </a:lnTo>
                  <a:lnTo>
                    <a:pt x="279801" y="23701"/>
                  </a:lnTo>
                  <a:lnTo>
                    <a:pt x="331090" y="10401"/>
                  </a:lnTo>
                  <a:lnTo>
                    <a:pt x="366773" y="0"/>
                  </a:lnTo>
                  <a:lnTo>
                    <a:pt x="376707" y="18"/>
                  </a:lnTo>
                  <a:lnTo>
                    <a:pt x="393983" y="6277"/>
                  </a:lnTo>
                  <a:lnTo>
                    <a:pt x="396017" y="12392"/>
                  </a:lnTo>
                  <a:lnTo>
                    <a:pt x="393863" y="19978"/>
                  </a:lnTo>
                  <a:lnTo>
                    <a:pt x="349090" y="82993"/>
                  </a:lnTo>
                  <a:lnTo>
                    <a:pt x="305472" y="140937"/>
                  </a:lnTo>
                  <a:lnTo>
                    <a:pt x="269081" y="200378"/>
                  </a:lnTo>
                  <a:lnTo>
                    <a:pt x="226075" y="261412"/>
                  </a:lnTo>
                  <a:lnTo>
                    <a:pt x="186587" y="321831"/>
                  </a:lnTo>
                  <a:lnTo>
                    <a:pt x="144891" y="381521"/>
                  </a:lnTo>
                  <a:lnTo>
                    <a:pt x="108927" y="435091"/>
                  </a:lnTo>
                  <a:lnTo>
                    <a:pt x="75757" y="492801"/>
                  </a:lnTo>
                  <a:lnTo>
                    <a:pt x="63171" y="519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39808" y="4306549"/>
              <a:ext cx="1227207" cy="1073396"/>
            </a:xfrm>
            <a:custGeom>
              <a:avLst/>
              <a:gdLst/>
              <a:ahLst/>
              <a:cxnLst/>
              <a:rect l="0" t="0" r="0" b="0"/>
              <a:pathLst>
                <a:path w="1227207" h="1073396">
                  <a:moveTo>
                    <a:pt x="861186" y="73306"/>
                  </a:moveTo>
                  <a:lnTo>
                    <a:pt x="820700" y="38408"/>
                  </a:lnTo>
                  <a:lnTo>
                    <a:pt x="776791" y="14743"/>
                  </a:lnTo>
                  <a:lnTo>
                    <a:pt x="732325" y="4091"/>
                  </a:lnTo>
                  <a:lnTo>
                    <a:pt x="672747" y="935"/>
                  </a:lnTo>
                  <a:lnTo>
                    <a:pt x="619999" y="0"/>
                  </a:lnTo>
                  <a:lnTo>
                    <a:pt x="569145" y="5312"/>
                  </a:lnTo>
                  <a:lnTo>
                    <a:pt x="507965" y="25993"/>
                  </a:lnTo>
                  <a:lnTo>
                    <a:pt x="450820" y="52608"/>
                  </a:lnTo>
                  <a:lnTo>
                    <a:pt x="388882" y="85985"/>
                  </a:lnTo>
                  <a:lnTo>
                    <a:pt x="328728" y="127543"/>
                  </a:lnTo>
                  <a:lnTo>
                    <a:pt x="271785" y="179599"/>
                  </a:lnTo>
                  <a:lnTo>
                    <a:pt x="215477" y="234942"/>
                  </a:lnTo>
                  <a:lnTo>
                    <a:pt x="160464" y="292104"/>
                  </a:lnTo>
                  <a:lnTo>
                    <a:pt x="114589" y="355388"/>
                  </a:lnTo>
                  <a:lnTo>
                    <a:pt x="71732" y="418884"/>
                  </a:lnTo>
                  <a:lnTo>
                    <a:pt x="39047" y="480516"/>
                  </a:lnTo>
                  <a:lnTo>
                    <a:pt x="24224" y="529443"/>
                  </a:lnTo>
                  <a:lnTo>
                    <a:pt x="8735" y="588490"/>
                  </a:lnTo>
                  <a:lnTo>
                    <a:pt x="0" y="645213"/>
                  </a:lnTo>
                  <a:lnTo>
                    <a:pt x="4076" y="693015"/>
                  </a:lnTo>
                  <a:lnTo>
                    <a:pt x="17104" y="753165"/>
                  </a:lnTo>
                  <a:lnTo>
                    <a:pt x="40994" y="810106"/>
                  </a:lnTo>
                  <a:lnTo>
                    <a:pt x="68243" y="866414"/>
                  </a:lnTo>
                  <a:lnTo>
                    <a:pt x="114614" y="925185"/>
                  </a:lnTo>
                  <a:lnTo>
                    <a:pt x="167600" y="977464"/>
                  </a:lnTo>
                  <a:lnTo>
                    <a:pt x="219897" y="1009393"/>
                  </a:lnTo>
                  <a:lnTo>
                    <a:pt x="275288" y="1038230"/>
                  </a:lnTo>
                  <a:lnTo>
                    <a:pt x="332459" y="1050816"/>
                  </a:lnTo>
                  <a:lnTo>
                    <a:pt x="395745" y="1063354"/>
                  </a:lnTo>
                  <a:lnTo>
                    <a:pt x="459242" y="1071506"/>
                  </a:lnTo>
                  <a:lnTo>
                    <a:pt x="522044" y="1073116"/>
                  </a:lnTo>
                  <a:lnTo>
                    <a:pt x="577036" y="1073395"/>
                  </a:lnTo>
                  <a:lnTo>
                    <a:pt x="626345" y="1072308"/>
                  </a:lnTo>
                  <a:lnTo>
                    <a:pt x="682030" y="1065097"/>
                  </a:lnTo>
                  <a:lnTo>
                    <a:pt x="730374" y="1054382"/>
                  </a:lnTo>
                  <a:lnTo>
                    <a:pt x="780053" y="1036908"/>
                  </a:lnTo>
                  <a:lnTo>
                    <a:pt x="839354" y="1010044"/>
                  </a:lnTo>
                  <a:lnTo>
                    <a:pt x="896128" y="976618"/>
                  </a:lnTo>
                  <a:lnTo>
                    <a:pt x="951233" y="936220"/>
                  </a:lnTo>
                  <a:lnTo>
                    <a:pt x="1007965" y="883945"/>
                  </a:lnTo>
                  <a:lnTo>
                    <a:pt x="1050577" y="833469"/>
                  </a:lnTo>
                  <a:lnTo>
                    <a:pt x="1089670" y="778439"/>
                  </a:lnTo>
                  <a:lnTo>
                    <a:pt x="1120269" y="716919"/>
                  </a:lnTo>
                  <a:lnTo>
                    <a:pt x="1156078" y="655677"/>
                  </a:lnTo>
                  <a:lnTo>
                    <a:pt x="1178369" y="606819"/>
                  </a:lnTo>
                  <a:lnTo>
                    <a:pt x="1196974" y="547795"/>
                  </a:lnTo>
                  <a:lnTo>
                    <a:pt x="1211914" y="491075"/>
                  </a:lnTo>
                  <a:lnTo>
                    <a:pt x="1218895" y="434811"/>
                  </a:lnTo>
                  <a:lnTo>
                    <a:pt x="1227206" y="378637"/>
                  </a:lnTo>
                  <a:lnTo>
                    <a:pt x="1223605" y="322481"/>
                  </a:lnTo>
                  <a:lnTo>
                    <a:pt x="1211629" y="267498"/>
                  </a:lnTo>
                  <a:lnTo>
                    <a:pt x="1194878" y="221629"/>
                  </a:lnTo>
                  <a:lnTo>
                    <a:pt x="1162580" y="162118"/>
                  </a:lnTo>
                  <a:lnTo>
                    <a:pt x="1112447" y="105385"/>
                  </a:lnTo>
                  <a:lnTo>
                    <a:pt x="1049404" y="59619"/>
                  </a:lnTo>
                  <a:lnTo>
                    <a:pt x="997108" y="34381"/>
                  </a:lnTo>
                  <a:lnTo>
                    <a:pt x="941718" y="17783"/>
                  </a:lnTo>
                  <a:lnTo>
                    <a:pt x="894146" y="12401"/>
                  </a:lnTo>
                  <a:lnTo>
                    <a:pt x="837417" y="10806"/>
                  </a:lnTo>
                  <a:lnTo>
                    <a:pt x="781744" y="10334"/>
                  </a:lnTo>
                  <a:lnTo>
                    <a:pt x="722614" y="21372"/>
                  </a:lnTo>
                  <a:lnTo>
                    <a:pt x="660641" y="39460"/>
                  </a:lnTo>
                  <a:lnTo>
                    <a:pt x="603414" y="59638"/>
                  </a:lnTo>
                  <a:lnTo>
                    <a:pt x="546265" y="79839"/>
                  </a:lnTo>
                  <a:lnTo>
                    <a:pt x="534803" y="838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442196" y="210569"/>
            <a:ext cx="3248411" cy="523828"/>
            <a:chOff x="442196" y="210569"/>
            <a:chExt cx="3248411" cy="523828"/>
          </a:xfrm>
        </p:grpSpPr>
        <p:sp>
          <p:nvSpPr>
            <p:cNvPr id="2" name="Freeform 1"/>
            <p:cNvSpPr/>
            <p:nvPr/>
          </p:nvSpPr>
          <p:spPr>
            <a:xfrm>
              <a:off x="591791" y="242155"/>
              <a:ext cx="18862" cy="305327"/>
            </a:xfrm>
            <a:custGeom>
              <a:avLst/>
              <a:gdLst/>
              <a:ahLst/>
              <a:cxnLst/>
              <a:rect l="0" t="0" r="0" b="0"/>
              <a:pathLst>
                <a:path w="18862" h="305327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5786"/>
                  </a:lnTo>
                  <a:lnTo>
                    <a:pt x="9239" y="195624"/>
                  </a:lnTo>
                  <a:lnTo>
                    <a:pt x="16614" y="252505"/>
                  </a:lnTo>
                  <a:lnTo>
                    <a:pt x="18861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2196" y="210569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89209" y="16768"/>
                  </a:lnTo>
                  <a:lnTo>
                    <a:pt x="281714" y="22877"/>
                  </a:lnTo>
                  <a:lnTo>
                    <a:pt x="257787" y="32785"/>
                  </a:lnTo>
                  <a:lnTo>
                    <a:pt x="194767" y="40272"/>
                  </a:lnTo>
                  <a:lnTo>
                    <a:pt x="143367" y="42738"/>
                  </a:lnTo>
                  <a:lnTo>
                    <a:pt x="92262" y="49188"/>
                  </a:lnTo>
                  <a:lnTo>
                    <a:pt x="35599" y="5508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84310" y="515896"/>
              <a:ext cx="284271" cy="52643"/>
            </a:xfrm>
            <a:custGeom>
              <a:avLst/>
              <a:gdLst/>
              <a:ahLst/>
              <a:cxnLst/>
              <a:rect l="0" t="0" r="0" b="0"/>
              <a:pathLst>
                <a:path w="284271" h="52643">
                  <a:moveTo>
                    <a:pt x="284270" y="0"/>
                  </a:moveTo>
                  <a:lnTo>
                    <a:pt x="228055" y="17958"/>
                  </a:lnTo>
                  <a:lnTo>
                    <a:pt x="172603" y="31667"/>
                  </a:lnTo>
                  <a:lnTo>
                    <a:pt x="109124" y="41908"/>
                  </a:lnTo>
                  <a:lnTo>
                    <a:pt x="57691" y="5017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00165" y="421109"/>
              <a:ext cx="147400" cy="136902"/>
            </a:xfrm>
            <a:custGeom>
              <a:avLst/>
              <a:gdLst/>
              <a:ahLst/>
              <a:cxnLst/>
              <a:rect l="0" t="0" r="0" b="0"/>
              <a:pathLst>
                <a:path w="147400" h="136902">
                  <a:moveTo>
                    <a:pt x="0" y="21087"/>
                  </a:moveTo>
                  <a:lnTo>
                    <a:pt x="11453" y="75232"/>
                  </a:lnTo>
                  <a:lnTo>
                    <a:pt x="25858" y="135929"/>
                  </a:lnTo>
                  <a:lnTo>
                    <a:pt x="25428" y="136253"/>
                  </a:lnTo>
                  <a:lnTo>
                    <a:pt x="23971" y="132959"/>
                  </a:lnTo>
                  <a:lnTo>
                    <a:pt x="21441" y="81429"/>
                  </a:lnTo>
                  <a:lnTo>
                    <a:pt x="26722" y="33137"/>
                  </a:lnTo>
                  <a:lnTo>
                    <a:pt x="41323" y="6070"/>
                  </a:lnTo>
                  <a:lnTo>
                    <a:pt x="48606" y="1717"/>
                  </a:lnTo>
                  <a:lnTo>
                    <a:pt x="66056" y="0"/>
                  </a:lnTo>
                  <a:lnTo>
                    <a:pt x="82391" y="6256"/>
                  </a:lnTo>
                  <a:lnTo>
                    <a:pt x="111941" y="29336"/>
                  </a:lnTo>
                  <a:lnTo>
                    <a:pt x="127665" y="55117"/>
                  </a:lnTo>
                  <a:lnTo>
                    <a:pt x="142288" y="95270"/>
                  </a:lnTo>
                  <a:lnTo>
                    <a:pt x="147399" y="1369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34529" y="405022"/>
              <a:ext cx="135786" cy="166718"/>
            </a:xfrm>
            <a:custGeom>
              <a:avLst/>
              <a:gdLst/>
              <a:ahLst/>
              <a:cxnLst/>
              <a:rect l="0" t="0" r="0" b="0"/>
              <a:pathLst>
                <a:path w="135786" h="166718">
                  <a:moveTo>
                    <a:pt x="113077" y="5589"/>
                  </a:moveTo>
                  <a:lnTo>
                    <a:pt x="96309" y="0"/>
                  </a:lnTo>
                  <a:lnTo>
                    <a:pt x="63525" y="2113"/>
                  </a:lnTo>
                  <a:lnTo>
                    <a:pt x="29764" y="15737"/>
                  </a:lnTo>
                  <a:lnTo>
                    <a:pt x="3124" y="34592"/>
                  </a:lnTo>
                  <a:lnTo>
                    <a:pt x="0" y="41302"/>
                  </a:lnTo>
                  <a:lnTo>
                    <a:pt x="258" y="48115"/>
                  </a:lnTo>
                  <a:lnTo>
                    <a:pt x="2769" y="54997"/>
                  </a:lnTo>
                  <a:lnTo>
                    <a:pt x="14918" y="65762"/>
                  </a:lnTo>
                  <a:lnTo>
                    <a:pt x="33186" y="73277"/>
                  </a:lnTo>
                  <a:lnTo>
                    <a:pt x="90973" y="84086"/>
                  </a:lnTo>
                  <a:lnTo>
                    <a:pt x="117706" y="99297"/>
                  </a:lnTo>
                  <a:lnTo>
                    <a:pt x="129952" y="115087"/>
                  </a:lnTo>
                  <a:lnTo>
                    <a:pt x="134856" y="124211"/>
                  </a:lnTo>
                  <a:lnTo>
                    <a:pt x="135785" y="132634"/>
                  </a:lnTo>
                  <a:lnTo>
                    <a:pt x="130578" y="148231"/>
                  </a:lnTo>
                  <a:lnTo>
                    <a:pt x="117346" y="159842"/>
                  </a:lnTo>
                  <a:lnTo>
                    <a:pt x="108904" y="164577"/>
                  </a:lnTo>
                  <a:lnTo>
                    <a:pt x="90165" y="166717"/>
                  </a:lnTo>
                  <a:lnTo>
                    <a:pt x="29711" y="163797"/>
                  </a:lnTo>
                  <a:lnTo>
                    <a:pt x="18320" y="1635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3298" y="436447"/>
              <a:ext cx="135407" cy="159181"/>
            </a:xfrm>
            <a:custGeom>
              <a:avLst/>
              <a:gdLst/>
              <a:ahLst/>
              <a:cxnLst/>
              <a:rect l="0" t="0" r="0" b="0"/>
              <a:pathLst>
                <a:path w="135407" h="159181">
                  <a:moveTo>
                    <a:pt x="30121" y="58392"/>
                  </a:moveTo>
                  <a:lnTo>
                    <a:pt x="67599" y="66725"/>
                  </a:lnTo>
                  <a:lnTo>
                    <a:pt x="102447" y="65150"/>
                  </a:lnTo>
                  <a:lnTo>
                    <a:pt x="113433" y="62898"/>
                  </a:lnTo>
                  <a:lnTo>
                    <a:pt x="119588" y="56716"/>
                  </a:lnTo>
                  <a:lnTo>
                    <a:pt x="122521" y="47916"/>
                  </a:lnTo>
                  <a:lnTo>
                    <a:pt x="123307" y="37370"/>
                  </a:lnTo>
                  <a:lnTo>
                    <a:pt x="117940" y="19413"/>
                  </a:lnTo>
                  <a:lnTo>
                    <a:pt x="113234" y="11349"/>
                  </a:lnTo>
                  <a:lnTo>
                    <a:pt x="104247" y="5973"/>
                  </a:lnTo>
                  <a:lnTo>
                    <a:pt x="78664" y="0"/>
                  </a:lnTo>
                  <a:lnTo>
                    <a:pt x="42554" y="2226"/>
                  </a:lnTo>
                  <a:lnTo>
                    <a:pt x="23559" y="13542"/>
                  </a:lnTo>
                  <a:lnTo>
                    <a:pt x="15218" y="21473"/>
                  </a:lnTo>
                  <a:lnTo>
                    <a:pt x="5950" y="42763"/>
                  </a:lnTo>
                  <a:lnTo>
                    <a:pt x="0" y="94559"/>
                  </a:lnTo>
                  <a:lnTo>
                    <a:pt x="5426" y="115800"/>
                  </a:lnTo>
                  <a:lnTo>
                    <a:pt x="27973" y="148501"/>
                  </a:lnTo>
                  <a:lnTo>
                    <a:pt x="47494" y="156932"/>
                  </a:lnTo>
                  <a:lnTo>
                    <a:pt x="59250" y="159180"/>
                  </a:lnTo>
                  <a:lnTo>
                    <a:pt x="81672" y="155439"/>
                  </a:lnTo>
                  <a:lnTo>
                    <a:pt x="110906" y="140179"/>
                  </a:lnTo>
                  <a:lnTo>
                    <a:pt x="135406" y="1215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31875" y="442196"/>
              <a:ext cx="115815" cy="161514"/>
            </a:xfrm>
            <a:custGeom>
              <a:avLst/>
              <a:gdLst/>
              <a:ahLst/>
              <a:cxnLst/>
              <a:rect l="0" t="0" r="0" b="0"/>
              <a:pathLst>
                <a:path w="115815" h="161514">
                  <a:moveTo>
                    <a:pt x="0" y="73700"/>
                  </a:moveTo>
                  <a:lnTo>
                    <a:pt x="3120" y="116392"/>
                  </a:lnTo>
                  <a:lnTo>
                    <a:pt x="15619" y="161513"/>
                  </a:lnTo>
                  <a:lnTo>
                    <a:pt x="5841" y="133184"/>
                  </a:lnTo>
                  <a:lnTo>
                    <a:pt x="1731" y="98604"/>
                  </a:lnTo>
                  <a:lnTo>
                    <a:pt x="7008" y="75410"/>
                  </a:lnTo>
                  <a:lnTo>
                    <a:pt x="11691" y="64311"/>
                  </a:lnTo>
                  <a:lnTo>
                    <a:pt x="26253" y="48860"/>
                  </a:lnTo>
                  <a:lnTo>
                    <a:pt x="84684" y="1853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53624" y="252683"/>
              <a:ext cx="9879" cy="336913"/>
            </a:xfrm>
            <a:custGeom>
              <a:avLst/>
              <a:gdLst/>
              <a:ahLst/>
              <a:cxnLst/>
              <a:rect l="0" t="0" r="0" b="0"/>
              <a:pathLst>
                <a:path w="9879" h="336913">
                  <a:moveTo>
                    <a:pt x="9878" y="0"/>
                  </a:moveTo>
                  <a:lnTo>
                    <a:pt x="2642" y="27557"/>
                  </a:lnTo>
                  <a:lnTo>
                    <a:pt x="0" y="90018"/>
                  </a:lnTo>
                  <a:lnTo>
                    <a:pt x="2662" y="145995"/>
                  </a:lnTo>
                  <a:lnTo>
                    <a:pt x="7740" y="196506"/>
                  </a:lnTo>
                  <a:lnTo>
                    <a:pt x="9456" y="255496"/>
                  </a:lnTo>
                  <a:lnTo>
                    <a:pt x="9823" y="316933"/>
                  </a:lnTo>
                  <a:lnTo>
                    <a:pt x="987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16103" y="379025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8935" y="3120"/>
                  </a:lnTo>
                  <a:lnTo>
                    <a:pt x="127219" y="16789"/>
                  </a:lnTo>
                  <a:lnTo>
                    <a:pt x="65077" y="20214"/>
                  </a:lnTo>
                  <a:lnTo>
                    <a:pt x="27861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66025" y="409295"/>
              <a:ext cx="137730" cy="325102"/>
            </a:xfrm>
            <a:custGeom>
              <a:avLst/>
              <a:gdLst/>
              <a:ahLst/>
              <a:cxnLst/>
              <a:rect l="0" t="0" r="0" b="0"/>
              <a:pathLst>
                <a:path w="137730" h="325102">
                  <a:moveTo>
                    <a:pt x="8089" y="85544"/>
                  </a:moveTo>
                  <a:lnTo>
                    <a:pt x="13678" y="147637"/>
                  </a:lnTo>
                  <a:lnTo>
                    <a:pt x="17641" y="200191"/>
                  </a:lnTo>
                  <a:lnTo>
                    <a:pt x="21544" y="262565"/>
                  </a:lnTo>
                  <a:lnTo>
                    <a:pt x="27644" y="320292"/>
                  </a:lnTo>
                  <a:lnTo>
                    <a:pt x="26975" y="325101"/>
                  </a:lnTo>
                  <a:lnTo>
                    <a:pt x="25359" y="323628"/>
                  </a:lnTo>
                  <a:lnTo>
                    <a:pt x="14360" y="287641"/>
                  </a:lnTo>
                  <a:lnTo>
                    <a:pt x="8157" y="228236"/>
                  </a:lnTo>
                  <a:lnTo>
                    <a:pt x="0" y="170229"/>
                  </a:lnTo>
                  <a:lnTo>
                    <a:pt x="3631" y="113710"/>
                  </a:lnTo>
                  <a:lnTo>
                    <a:pt x="15614" y="51420"/>
                  </a:lnTo>
                  <a:lnTo>
                    <a:pt x="22351" y="25924"/>
                  </a:lnTo>
                  <a:lnTo>
                    <a:pt x="28126" y="16551"/>
                  </a:lnTo>
                  <a:lnTo>
                    <a:pt x="43900" y="3018"/>
                  </a:lnTo>
                  <a:lnTo>
                    <a:pt x="53020" y="111"/>
                  </a:lnTo>
                  <a:lnTo>
                    <a:pt x="72512" y="0"/>
                  </a:lnTo>
                  <a:lnTo>
                    <a:pt x="89754" y="6970"/>
                  </a:lnTo>
                  <a:lnTo>
                    <a:pt x="119886" y="30509"/>
                  </a:lnTo>
                  <a:lnTo>
                    <a:pt x="135710" y="61958"/>
                  </a:lnTo>
                  <a:lnTo>
                    <a:pt x="137729" y="84420"/>
                  </a:lnTo>
                  <a:lnTo>
                    <a:pt x="129493" y="127436"/>
                  </a:lnTo>
                  <a:lnTo>
                    <a:pt x="124120" y="135699"/>
                  </a:lnTo>
                  <a:lnTo>
                    <a:pt x="108791" y="147999"/>
                  </a:lnTo>
                  <a:lnTo>
                    <a:pt x="74841" y="155912"/>
                  </a:lnTo>
                  <a:lnTo>
                    <a:pt x="29146" y="1592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66439" y="421147"/>
              <a:ext cx="176173" cy="164696"/>
            </a:xfrm>
            <a:custGeom>
              <a:avLst/>
              <a:gdLst/>
              <a:ahLst/>
              <a:cxnLst/>
              <a:rect l="0" t="0" r="0" b="0"/>
              <a:pathLst>
                <a:path w="176173" h="164696">
                  <a:moveTo>
                    <a:pt x="81415" y="115806"/>
                  </a:moveTo>
                  <a:lnTo>
                    <a:pt x="92594" y="104627"/>
                  </a:lnTo>
                  <a:lnTo>
                    <a:pt x="98082" y="83542"/>
                  </a:lnTo>
                  <a:lnTo>
                    <a:pt x="98181" y="57013"/>
                  </a:lnTo>
                  <a:lnTo>
                    <a:pt x="90427" y="33524"/>
                  </a:lnTo>
                  <a:lnTo>
                    <a:pt x="72907" y="6158"/>
                  </a:lnTo>
                  <a:lnTo>
                    <a:pt x="65215" y="1763"/>
                  </a:lnTo>
                  <a:lnTo>
                    <a:pt x="47309" y="0"/>
                  </a:lnTo>
                  <a:lnTo>
                    <a:pt x="38791" y="3507"/>
                  </a:lnTo>
                  <a:lnTo>
                    <a:pt x="23087" y="16762"/>
                  </a:lnTo>
                  <a:lnTo>
                    <a:pt x="6681" y="49545"/>
                  </a:lnTo>
                  <a:lnTo>
                    <a:pt x="0" y="88894"/>
                  </a:lnTo>
                  <a:lnTo>
                    <a:pt x="3610" y="130189"/>
                  </a:lnTo>
                  <a:lnTo>
                    <a:pt x="12130" y="151834"/>
                  </a:lnTo>
                  <a:lnTo>
                    <a:pt x="17678" y="160882"/>
                  </a:lnTo>
                  <a:lnTo>
                    <a:pt x="24886" y="164574"/>
                  </a:lnTo>
                  <a:lnTo>
                    <a:pt x="33200" y="164695"/>
                  </a:lnTo>
                  <a:lnTo>
                    <a:pt x="42253" y="162437"/>
                  </a:lnTo>
                  <a:lnTo>
                    <a:pt x="49458" y="157422"/>
                  </a:lnTo>
                  <a:lnTo>
                    <a:pt x="60583" y="142491"/>
                  </a:lnTo>
                  <a:lnTo>
                    <a:pt x="80983" y="85770"/>
                  </a:lnTo>
                  <a:lnTo>
                    <a:pt x="84636" y="74725"/>
                  </a:lnTo>
                  <a:lnTo>
                    <a:pt x="88242" y="72041"/>
                  </a:lnTo>
                  <a:lnTo>
                    <a:pt x="91816" y="74931"/>
                  </a:lnTo>
                  <a:lnTo>
                    <a:pt x="111546" y="107602"/>
                  </a:lnTo>
                  <a:lnTo>
                    <a:pt x="136746" y="131962"/>
                  </a:lnTo>
                  <a:lnTo>
                    <a:pt x="145209" y="135936"/>
                  </a:lnTo>
                  <a:lnTo>
                    <a:pt x="176172" y="1368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63668" y="421139"/>
              <a:ext cx="94757" cy="171989"/>
            </a:xfrm>
            <a:custGeom>
              <a:avLst/>
              <a:gdLst/>
              <a:ahLst/>
              <a:cxnLst/>
              <a:rect l="0" t="0" r="0" b="0"/>
              <a:pathLst>
                <a:path w="94757" h="171989">
                  <a:moveTo>
                    <a:pt x="0" y="52643"/>
                  </a:moveTo>
                  <a:lnTo>
                    <a:pt x="3119" y="95335"/>
                  </a:lnTo>
                  <a:lnTo>
                    <a:pt x="14572" y="126514"/>
                  </a:lnTo>
                  <a:lnTo>
                    <a:pt x="33814" y="168490"/>
                  </a:lnTo>
                  <a:lnTo>
                    <a:pt x="34241" y="171988"/>
                  </a:lnTo>
                  <a:lnTo>
                    <a:pt x="32186" y="170811"/>
                  </a:lnTo>
                  <a:lnTo>
                    <a:pt x="24833" y="160144"/>
                  </a:lnTo>
                  <a:lnTo>
                    <a:pt x="7054" y="114719"/>
                  </a:lnTo>
                  <a:lnTo>
                    <a:pt x="2090" y="78315"/>
                  </a:lnTo>
                  <a:lnTo>
                    <a:pt x="6208" y="43482"/>
                  </a:lnTo>
                  <a:lnTo>
                    <a:pt x="11158" y="34837"/>
                  </a:lnTo>
                  <a:lnTo>
                    <a:pt x="26016" y="22112"/>
                  </a:lnTo>
                  <a:lnTo>
                    <a:pt x="62981" y="558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00538" y="431758"/>
              <a:ext cx="136872" cy="149762"/>
            </a:xfrm>
            <a:custGeom>
              <a:avLst/>
              <a:gdLst/>
              <a:ahLst/>
              <a:cxnLst/>
              <a:rect l="0" t="0" r="0" b="0"/>
              <a:pathLst>
                <a:path w="136872" h="149762">
                  <a:moveTo>
                    <a:pt x="0" y="52552"/>
                  </a:moveTo>
                  <a:lnTo>
                    <a:pt x="43963" y="76272"/>
                  </a:lnTo>
                  <a:lnTo>
                    <a:pt x="79837" y="81807"/>
                  </a:lnTo>
                  <a:lnTo>
                    <a:pt x="90659" y="79075"/>
                  </a:lnTo>
                  <a:lnTo>
                    <a:pt x="108924" y="66680"/>
                  </a:lnTo>
                  <a:lnTo>
                    <a:pt x="118601" y="46353"/>
                  </a:lnTo>
                  <a:lnTo>
                    <a:pt x="121181" y="34381"/>
                  </a:lnTo>
                  <a:lnTo>
                    <a:pt x="119392" y="24061"/>
                  </a:lnTo>
                  <a:lnTo>
                    <a:pt x="108046" y="6354"/>
                  </a:lnTo>
                  <a:lnTo>
                    <a:pt x="100107" y="1866"/>
                  </a:lnTo>
                  <a:lnTo>
                    <a:pt x="81927" y="0"/>
                  </a:lnTo>
                  <a:lnTo>
                    <a:pt x="51961" y="11115"/>
                  </a:lnTo>
                  <a:lnTo>
                    <a:pt x="37522" y="25947"/>
                  </a:lnTo>
                  <a:lnTo>
                    <a:pt x="18720" y="64065"/>
                  </a:lnTo>
                  <a:lnTo>
                    <a:pt x="17289" y="84575"/>
                  </a:lnTo>
                  <a:lnTo>
                    <a:pt x="25902" y="126338"/>
                  </a:lnTo>
                  <a:lnTo>
                    <a:pt x="31306" y="134498"/>
                  </a:lnTo>
                  <a:lnTo>
                    <a:pt x="46669" y="146685"/>
                  </a:lnTo>
                  <a:lnTo>
                    <a:pt x="65196" y="149761"/>
                  </a:lnTo>
                  <a:lnTo>
                    <a:pt x="85128" y="146059"/>
                  </a:lnTo>
                  <a:lnTo>
                    <a:pt x="120281" y="127738"/>
                  </a:lnTo>
                  <a:lnTo>
                    <a:pt x="136871" y="1157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90051" y="420989"/>
              <a:ext cx="136872" cy="189664"/>
            </a:xfrm>
            <a:custGeom>
              <a:avLst/>
              <a:gdLst/>
              <a:ahLst/>
              <a:cxnLst/>
              <a:rect l="0" t="0" r="0" b="0"/>
              <a:pathLst>
                <a:path w="136872" h="189664">
                  <a:moveTo>
                    <a:pt x="0" y="21207"/>
                  </a:moveTo>
                  <a:lnTo>
                    <a:pt x="0" y="79824"/>
                  </a:lnTo>
                  <a:lnTo>
                    <a:pt x="0" y="131875"/>
                  </a:lnTo>
                  <a:lnTo>
                    <a:pt x="3120" y="74614"/>
                  </a:lnTo>
                  <a:lnTo>
                    <a:pt x="19129" y="22478"/>
                  </a:lnTo>
                  <a:lnTo>
                    <a:pt x="30339" y="5784"/>
                  </a:lnTo>
                  <a:lnTo>
                    <a:pt x="37773" y="1567"/>
                  </a:lnTo>
                  <a:lnTo>
                    <a:pt x="55393" y="0"/>
                  </a:lnTo>
                  <a:lnTo>
                    <a:pt x="63835" y="3560"/>
                  </a:lnTo>
                  <a:lnTo>
                    <a:pt x="79454" y="16873"/>
                  </a:lnTo>
                  <a:lnTo>
                    <a:pt x="95812" y="44100"/>
                  </a:lnTo>
                  <a:lnTo>
                    <a:pt x="115491" y="103482"/>
                  </a:lnTo>
                  <a:lnTo>
                    <a:pt x="133723" y="165315"/>
                  </a:lnTo>
                  <a:lnTo>
                    <a:pt x="136871" y="1896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00621" y="231626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1" y="58617"/>
                  </a:lnTo>
                  <a:lnTo>
                    <a:pt x="1" y="104586"/>
                  </a:lnTo>
                  <a:lnTo>
                    <a:pt x="1" y="160840"/>
                  </a:lnTo>
                  <a:lnTo>
                    <a:pt x="1" y="216373"/>
                  </a:lnTo>
                  <a:lnTo>
                    <a:pt x="1" y="269871"/>
                  </a:lnTo>
                  <a:lnTo>
                    <a:pt x="1" y="322768"/>
                  </a:lnTo>
                  <a:lnTo>
                    <a:pt x="8334" y="381453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84808" y="400082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74363" y="8334"/>
                  </a:lnTo>
                  <a:lnTo>
                    <a:pt x="124973" y="6759"/>
                  </a:lnTo>
                  <a:lnTo>
                    <a:pt x="79533" y="5122"/>
                  </a:lnTo>
                  <a:lnTo>
                    <a:pt x="18099" y="98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37492" y="221098"/>
              <a:ext cx="294799" cy="392628"/>
            </a:xfrm>
            <a:custGeom>
              <a:avLst/>
              <a:gdLst/>
              <a:ahLst/>
              <a:cxnLst/>
              <a:rect l="0" t="0" r="0" b="0"/>
              <a:pathLst>
                <a:path w="294799" h="392628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11409" y="175728"/>
                  </a:lnTo>
                  <a:lnTo>
                    <a:pt x="17678" y="224553"/>
                  </a:lnTo>
                  <a:lnTo>
                    <a:pt x="17270" y="283565"/>
                  </a:lnTo>
                  <a:lnTo>
                    <a:pt x="11416" y="345008"/>
                  </a:lnTo>
                  <a:lnTo>
                    <a:pt x="10923" y="337781"/>
                  </a:lnTo>
                  <a:lnTo>
                    <a:pt x="25217" y="274356"/>
                  </a:lnTo>
                  <a:lnTo>
                    <a:pt x="40877" y="247927"/>
                  </a:lnTo>
                  <a:lnTo>
                    <a:pt x="48308" y="243663"/>
                  </a:lnTo>
                  <a:lnTo>
                    <a:pt x="65924" y="242046"/>
                  </a:lnTo>
                  <a:lnTo>
                    <a:pt x="73195" y="245592"/>
                  </a:lnTo>
                  <a:lnTo>
                    <a:pt x="102864" y="286108"/>
                  </a:lnTo>
                  <a:lnTo>
                    <a:pt x="129331" y="347602"/>
                  </a:lnTo>
                  <a:lnTo>
                    <a:pt x="136551" y="389803"/>
                  </a:lnTo>
                  <a:lnTo>
                    <a:pt x="138997" y="389720"/>
                  </a:lnTo>
                  <a:lnTo>
                    <a:pt x="144834" y="380269"/>
                  </a:lnTo>
                  <a:lnTo>
                    <a:pt x="161234" y="348726"/>
                  </a:lnTo>
                  <a:lnTo>
                    <a:pt x="175774" y="333974"/>
                  </a:lnTo>
                  <a:lnTo>
                    <a:pt x="230973" y="303972"/>
                  </a:lnTo>
                  <a:lnTo>
                    <a:pt x="257429" y="280748"/>
                  </a:lnTo>
                  <a:lnTo>
                    <a:pt x="266491" y="258528"/>
                  </a:lnTo>
                  <a:lnTo>
                    <a:pt x="268908" y="246051"/>
                  </a:lnTo>
                  <a:lnTo>
                    <a:pt x="265354" y="225950"/>
                  </a:lnTo>
                  <a:lnTo>
                    <a:pt x="261131" y="217313"/>
                  </a:lnTo>
                  <a:lnTo>
                    <a:pt x="253636" y="211556"/>
                  </a:lnTo>
                  <a:lnTo>
                    <a:pt x="232830" y="205159"/>
                  </a:lnTo>
                  <a:lnTo>
                    <a:pt x="223070" y="205793"/>
                  </a:lnTo>
                  <a:lnTo>
                    <a:pt x="205987" y="212736"/>
                  </a:lnTo>
                  <a:lnTo>
                    <a:pt x="183216" y="240978"/>
                  </a:lnTo>
                  <a:lnTo>
                    <a:pt x="172829" y="278981"/>
                  </a:lnTo>
                  <a:lnTo>
                    <a:pt x="175341" y="314288"/>
                  </a:lnTo>
                  <a:lnTo>
                    <a:pt x="187840" y="356490"/>
                  </a:lnTo>
                  <a:lnTo>
                    <a:pt x="198908" y="373299"/>
                  </a:lnTo>
                  <a:lnTo>
                    <a:pt x="214746" y="385449"/>
                  </a:lnTo>
                  <a:lnTo>
                    <a:pt x="223882" y="390327"/>
                  </a:lnTo>
                  <a:lnTo>
                    <a:pt x="243393" y="392627"/>
                  </a:lnTo>
                  <a:lnTo>
                    <a:pt x="270988" y="387345"/>
                  </a:lnTo>
                  <a:lnTo>
                    <a:pt x="29479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19782" y="386535"/>
              <a:ext cx="170825" cy="224118"/>
            </a:xfrm>
            <a:custGeom>
              <a:avLst/>
              <a:gdLst/>
              <a:ahLst/>
              <a:cxnLst/>
              <a:rect l="0" t="0" r="0" b="0"/>
              <a:pathLst>
                <a:path w="170825" h="224118">
                  <a:moveTo>
                    <a:pt x="102021" y="13547"/>
                  </a:moveTo>
                  <a:lnTo>
                    <a:pt x="85253" y="2369"/>
                  </a:lnTo>
                  <a:lnTo>
                    <a:pt x="67662" y="0"/>
                  </a:lnTo>
                  <a:lnTo>
                    <a:pt x="48146" y="4017"/>
                  </a:lnTo>
                  <a:lnTo>
                    <a:pt x="27773" y="13601"/>
                  </a:lnTo>
                  <a:lnTo>
                    <a:pt x="13260" y="28779"/>
                  </a:lnTo>
                  <a:lnTo>
                    <a:pt x="4080" y="48393"/>
                  </a:lnTo>
                  <a:lnTo>
                    <a:pt x="0" y="72708"/>
                  </a:lnTo>
                  <a:lnTo>
                    <a:pt x="4426" y="92873"/>
                  </a:lnTo>
                  <a:lnTo>
                    <a:pt x="8881" y="101526"/>
                  </a:lnTo>
                  <a:lnTo>
                    <a:pt x="23191" y="114260"/>
                  </a:lnTo>
                  <a:lnTo>
                    <a:pt x="31920" y="119294"/>
                  </a:lnTo>
                  <a:lnTo>
                    <a:pt x="50978" y="121767"/>
                  </a:lnTo>
                  <a:lnTo>
                    <a:pt x="109467" y="120389"/>
                  </a:lnTo>
                  <a:lnTo>
                    <a:pt x="132236" y="124593"/>
                  </a:lnTo>
                  <a:lnTo>
                    <a:pt x="159196" y="139127"/>
                  </a:lnTo>
                  <a:lnTo>
                    <a:pt x="164704" y="147570"/>
                  </a:lnTo>
                  <a:lnTo>
                    <a:pt x="170824" y="169429"/>
                  </a:lnTo>
                  <a:lnTo>
                    <a:pt x="170116" y="179470"/>
                  </a:lnTo>
                  <a:lnTo>
                    <a:pt x="163091" y="196865"/>
                  </a:lnTo>
                  <a:lnTo>
                    <a:pt x="149050" y="209276"/>
                  </a:lnTo>
                  <a:lnTo>
                    <a:pt x="129942" y="217521"/>
                  </a:lnTo>
                  <a:lnTo>
                    <a:pt x="80964" y="224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769202" y="200041"/>
            <a:ext cx="1642446" cy="463255"/>
            <a:chOff x="3769202" y="200041"/>
            <a:chExt cx="1642446" cy="463255"/>
          </a:xfrm>
        </p:grpSpPr>
        <p:sp>
          <p:nvSpPr>
            <p:cNvPr id="21" name="Freeform 20"/>
            <p:cNvSpPr/>
            <p:nvPr/>
          </p:nvSpPr>
          <p:spPr>
            <a:xfrm>
              <a:off x="3769202" y="393666"/>
              <a:ext cx="157928" cy="227516"/>
            </a:xfrm>
            <a:custGeom>
              <a:avLst/>
              <a:gdLst/>
              <a:ahLst/>
              <a:cxnLst/>
              <a:rect l="0" t="0" r="0" b="0"/>
              <a:pathLst>
                <a:path w="157928" h="227516">
                  <a:moveTo>
                    <a:pt x="0" y="90644"/>
                  </a:moveTo>
                  <a:lnTo>
                    <a:pt x="22356" y="90644"/>
                  </a:lnTo>
                  <a:lnTo>
                    <a:pt x="84342" y="66925"/>
                  </a:lnTo>
                  <a:lnTo>
                    <a:pt x="133766" y="37189"/>
                  </a:lnTo>
                  <a:lnTo>
                    <a:pt x="141820" y="30441"/>
                  </a:lnTo>
                  <a:lnTo>
                    <a:pt x="144849" y="23603"/>
                  </a:lnTo>
                  <a:lnTo>
                    <a:pt x="144529" y="16704"/>
                  </a:lnTo>
                  <a:lnTo>
                    <a:pt x="141976" y="9765"/>
                  </a:lnTo>
                  <a:lnTo>
                    <a:pt x="135595" y="5140"/>
                  </a:lnTo>
                  <a:lnTo>
                    <a:pt x="116026" y="0"/>
                  </a:lnTo>
                  <a:lnTo>
                    <a:pt x="84291" y="2695"/>
                  </a:lnTo>
                  <a:lnTo>
                    <a:pt x="52661" y="10903"/>
                  </a:lnTo>
                  <a:lnTo>
                    <a:pt x="44466" y="16427"/>
                  </a:lnTo>
                  <a:lnTo>
                    <a:pt x="32241" y="31922"/>
                  </a:lnTo>
                  <a:lnTo>
                    <a:pt x="18781" y="60377"/>
                  </a:lnTo>
                  <a:lnTo>
                    <a:pt x="12974" y="96624"/>
                  </a:lnTo>
                  <a:lnTo>
                    <a:pt x="19417" y="142388"/>
                  </a:lnTo>
                  <a:lnTo>
                    <a:pt x="25397" y="163945"/>
                  </a:lnTo>
                  <a:lnTo>
                    <a:pt x="38194" y="182104"/>
                  </a:lnTo>
                  <a:lnTo>
                    <a:pt x="55579" y="196804"/>
                  </a:lnTo>
                  <a:lnTo>
                    <a:pt x="105671" y="219687"/>
                  </a:lnTo>
                  <a:lnTo>
                    <a:pt x="157927" y="2275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31258" y="400082"/>
              <a:ext cx="168285" cy="200043"/>
            </a:xfrm>
            <a:custGeom>
              <a:avLst/>
              <a:gdLst/>
              <a:ahLst/>
              <a:cxnLst/>
              <a:rect l="0" t="0" r="0" b="0"/>
              <a:pathLst>
                <a:path w="168285" h="200043">
                  <a:moveTo>
                    <a:pt x="116970" y="0"/>
                  </a:moveTo>
                  <a:lnTo>
                    <a:pt x="68039" y="3120"/>
                  </a:lnTo>
                  <a:lnTo>
                    <a:pt x="40240" y="9576"/>
                  </a:lnTo>
                  <a:lnTo>
                    <a:pt x="20087" y="20244"/>
                  </a:lnTo>
                  <a:lnTo>
                    <a:pt x="6450" y="35904"/>
                  </a:lnTo>
                  <a:lnTo>
                    <a:pt x="1176" y="44993"/>
                  </a:lnTo>
                  <a:lnTo>
                    <a:pt x="0" y="53392"/>
                  </a:lnTo>
                  <a:lnTo>
                    <a:pt x="4932" y="68964"/>
                  </a:lnTo>
                  <a:lnTo>
                    <a:pt x="18042" y="80564"/>
                  </a:lnTo>
                  <a:lnTo>
                    <a:pt x="36737" y="88449"/>
                  </a:lnTo>
                  <a:lnTo>
                    <a:pt x="94821" y="99515"/>
                  </a:lnTo>
                  <a:lnTo>
                    <a:pt x="148411" y="115978"/>
                  </a:lnTo>
                  <a:lnTo>
                    <a:pt x="158988" y="119433"/>
                  </a:lnTo>
                  <a:lnTo>
                    <a:pt x="164869" y="125246"/>
                  </a:lnTo>
                  <a:lnTo>
                    <a:pt x="167620" y="132630"/>
                  </a:lnTo>
                  <a:lnTo>
                    <a:pt x="168284" y="141063"/>
                  </a:lnTo>
                  <a:lnTo>
                    <a:pt x="162783" y="159791"/>
                  </a:lnTo>
                  <a:lnTo>
                    <a:pt x="158040" y="169698"/>
                  </a:lnTo>
                  <a:lnTo>
                    <a:pt x="140293" y="183826"/>
                  </a:lnTo>
                  <a:lnTo>
                    <a:pt x="116807" y="192835"/>
                  </a:lnTo>
                  <a:lnTo>
                    <a:pt x="66721" y="198618"/>
                  </a:lnTo>
                  <a:lnTo>
                    <a:pt x="32742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34684" y="200041"/>
              <a:ext cx="18913" cy="400084"/>
            </a:xfrm>
            <a:custGeom>
              <a:avLst/>
              <a:gdLst/>
              <a:ahLst/>
              <a:cxnLst/>
              <a:rect l="0" t="0" r="0" b="0"/>
              <a:pathLst>
                <a:path w="18913" h="400084">
                  <a:moveTo>
                    <a:pt x="8383" y="0"/>
                  </a:moveTo>
                  <a:lnTo>
                    <a:pt x="1147" y="28726"/>
                  </a:lnTo>
                  <a:lnTo>
                    <a:pt x="0" y="79091"/>
                  </a:lnTo>
                  <a:lnTo>
                    <a:pt x="5379" y="136128"/>
                  </a:lnTo>
                  <a:lnTo>
                    <a:pt x="7493" y="186043"/>
                  </a:lnTo>
                  <a:lnTo>
                    <a:pt x="9289" y="243077"/>
                  </a:lnTo>
                  <a:lnTo>
                    <a:pt x="15541" y="296371"/>
                  </a:lnTo>
                  <a:lnTo>
                    <a:pt x="18245" y="356893"/>
                  </a:lnTo>
                  <a:lnTo>
                    <a:pt x="1891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37782" y="336911"/>
              <a:ext cx="178986" cy="73701"/>
            </a:xfrm>
            <a:custGeom>
              <a:avLst/>
              <a:gdLst/>
              <a:ahLst/>
              <a:cxnLst/>
              <a:rect l="0" t="0" r="0" b="0"/>
              <a:pathLst>
                <a:path w="178986" h="73701">
                  <a:moveTo>
                    <a:pt x="178985" y="0"/>
                  </a:moveTo>
                  <a:lnTo>
                    <a:pt x="115557" y="27512"/>
                  </a:lnTo>
                  <a:lnTo>
                    <a:pt x="52620" y="49084"/>
                  </a:lnTo>
                  <a:lnTo>
                    <a:pt x="16763" y="6316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31541" y="468193"/>
              <a:ext cx="167198" cy="158180"/>
            </a:xfrm>
            <a:custGeom>
              <a:avLst/>
              <a:gdLst/>
              <a:ahLst/>
              <a:cxnLst/>
              <a:rect l="0" t="0" r="0" b="0"/>
              <a:pathLst>
                <a:path w="167198" h="158180">
                  <a:moveTo>
                    <a:pt x="79982" y="5589"/>
                  </a:moveTo>
                  <a:lnTo>
                    <a:pt x="63214" y="0"/>
                  </a:lnTo>
                  <a:lnTo>
                    <a:pt x="45623" y="375"/>
                  </a:lnTo>
                  <a:lnTo>
                    <a:pt x="36019" y="2113"/>
                  </a:lnTo>
                  <a:lnTo>
                    <a:pt x="19109" y="13403"/>
                  </a:lnTo>
                  <a:lnTo>
                    <a:pt x="11324" y="21327"/>
                  </a:lnTo>
                  <a:lnTo>
                    <a:pt x="2674" y="42609"/>
                  </a:lnTo>
                  <a:lnTo>
                    <a:pt x="0" y="67666"/>
                  </a:lnTo>
                  <a:lnTo>
                    <a:pt x="2710" y="94400"/>
                  </a:lnTo>
                  <a:lnTo>
                    <a:pt x="10934" y="115640"/>
                  </a:lnTo>
                  <a:lnTo>
                    <a:pt x="23557" y="132880"/>
                  </a:lnTo>
                  <a:lnTo>
                    <a:pt x="40866" y="148340"/>
                  </a:lnTo>
                  <a:lnTo>
                    <a:pt x="66497" y="156771"/>
                  </a:lnTo>
                  <a:lnTo>
                    <a:pt x="95046" y="158179"/>
                  </a:lnTo>
                  <a:lnTo>
                    <a:pt x="119432" y="151006"/>
                  </a:lnTo>
                  <a:lnTo>
                    <a:pt x="138850" y="136899"/>
                  </a:lnTo>
                  <a:lnTo>
                    <a:pt x="154108" y="118931"/>
                  </a:lnTo>
                  <a:lnTo>
                    <a:pt x="164790" y="99247"/>
                  </a:lnTo>
                  <a:lnTo>
                    <a:pt x="167197" y="78800"/>
                  </a:lnTo>
                  <a:lnTo>
                    <a:pt x="159211" y="37078"/>
                  </a:lnTo>
                  <a:lnTo>
                    <a:pt x="153858" y="28921"/>
                  </a:lnTo>
                  <a:lnTo>
                    <a:pt x="138552" y="16739"/>
                  </a:lnTo>
                  <a:lnTo>
                    <a:pt x="120052" y="13664"/>
                  </a:lnTo>
                  <a:lnTo>
                    <a:pt x="79982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59745" y="473596"/>
              <a:ext cx="251903" cy="189700"/>
            </a:xfrm>
            <a:custGeom>
              <a:avLst/>
              <a:gdLst/>
              <a:ahLst/>
              <a:cxnLst/>
              <a:rect l="0" t="0" r="0" b="0"/>
              <a:pathLst>
                <a:path w="251903" h="189700">
                  <a:moveTo>
                    <a:pt x="9747" y="31771"/>
                  </a:moveTo>
                  <a:lnTo>
                    <a:pt x="3681" y="65393"/>
                  </a:lnTo>
                  <a:lnTo>
                    <a:pt x="8202" y="120214"/>
                  </a:lnTo>
                  <a:lnTo>
                    <a:pt x="15610" y="179292"/>
                  </a:lnTo>
                  <a:lnTo>
                    <a:pt x="3180" y="126967"/>
                  </a:lnTo>
                  <a:lnTo>
                    <a:pt x="0" y="73279"/>
                  </a:lnTo>
                  <a:lnTo>
                    <a:pt x="1906" y="46710"/>
                  </a:lnTo>
                  <a:lnTo>
                    <a:pt x="10551" y="23203"/>
                  </a:lnTo>
                  <a:lnTo>
                    <a:pt x="18472" y="17870"/>
                  </a:lnTo>
                  <a:lnTo>
                    <a:pt x="28432" y="16655"/>
                  </a:lnTo>
                  <a:lnTo>
                    <a:pt x="39751" y="18184"/>
                  </a:lnTo>
                  <a:lnTo>
                    <a:pt x="58567" y="29242"/>
                  </a:lnTo>
                  <a:lnTo>
                    <a:pt x="82314" y="58318"/>
                  </a:lnTo>
                  <a:lnTo>
                    <a:pt x="105709" y="104476"/>
                  </a:lnTo>
                  <a:lnTo>
                    <a:pt x="108817" y="105977"/>
                  </a:lnTo>
                  <a:lnTo>
                    <a:pt x="110889" y="101129"/>
                  </a:lnTo>
                  <a:lnTo>
                    <a:pt x="126121" y="41919"/>
                  </a:lnTo>
                  <a:lnTo>
                    <a:pt x="133998" y="22243"/>
                  </a:lnTo>
                  <a:lnTo>
                    <a:pt x="145299" y="5700"/>
                  </a:lnTo>
                  <a:lnTo>
                    <a:pt x="152757" y="1522"/>
                  </a:lnTo>
                  <a:lnTo>
                    <a:pt x="170403" y="0"/>
                  </a:lnTo>
                  <a:lnTo>
                    <a:pt x="178852" y="3571"/>
                  </a:lnTo>
                  <a:lnTo>
                    <a:pt x="201922" y="25366"/>
                  </a:lnTo>
                  <a:lnTo>
                    <a:pt x="227558" y="64171"/>
                  </a:lnTo>
                  <a:lnTo>
                    <a:pt x="244234" y="111221"/>
                  </a:lnTo>
                  <a:lnTo>
                    <a:pt x="250893" y="170107"/>
                  </a:lnTo>
                  <a:lnTo>
                    <a:pt x="251902" y="189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427507" y="210569"/>
            <a:ext cx="4027085" cy="547432"/>
            <a:chOff x="5427507" y="210569"/>
            <a:chExt cx="4027085" cy="547432"/>
          </a:xfrm>
        </p:grpSpPr>
        <p:sp>
          <p:nvSpPr>
            <p:cNvPr id="28" name="Freeform 27"/>
            <p:cNvSpPr/>
            <p:nvPr/>
          </p:nvSpPr>
          <p:spPr>
            <a:xfrm>
              <a:off x="5427507" y="436410"/>
              <a:ext cx="205240" cy="224324"/>
            </a:xfrm>
            <a:custGeom>
              <a:avLst/>
              <a:gdLst/>
              <a:ahLst/>
              <a:cxnLst/>
              <a:rect l="0" t="0" r="0" b="0"/>
              <a:pathLst>
                <a:path w="205240" h="224324">
                  <a:moveTo>
                    <a:pt x="121011" y="90014"/>
                  </a:moveTo>
                  <a:lnTo>
                    <a:pt x="117891" y="47323"/>
                  </a:lnTo>
                  <a:lnTo>
                    <a:pt x="111435" y="27756"/>
                  </a:lnTo>
                  <a:lnTo>
                    <a:pt x="100767" y="11261"/>
                  </a:lnTo>
                  <a:lnTo>
                    <a:pt x="92308" y="5927"/>
                  </a:lnTo>
                  <a:lnTo>
                    <a:pt x="70429" y="0"/>
                  </a:lnTo>
                  <a:lnTo>
                    <a:pt x="60384" y="759"/>
                  </a:lnTo>
                  <a:lnTo>
                    <a:pt x="42983" y="7841"/>
                  </a:lnTo>
                  <a:lnTo>
                    <a:pt x="20032" y="30572"/>
                  </a:lnTo>
                  <a:lnTo>
                    <a:pt x="11791" y="52677"/>
                  </a:lnTo>
                  <a:lnTo>
                    <a:pt x="0" y="110314"/>
                  </a:lnTo>
                  <a:lnTo>
                    <a:pt x="9871" y="163614"/>
                  </a:lnTo>
                  <a:lnTo>
                    <a:pt x="24145" y="204638"/>
                  </a:lnTo>
                  <a:lnTo>
                    <a:pt x="35455" y="221287"/>
                  </a:lnTo>
                  <a:lnTo>
                    <a:pt x="42917" y="224323"/>
                  </a:lnTo>
                  <a:lnTo>
                    <a:pt x="51401" y="224007"/>
                  </a:lnTo>
                  <a:lnTo>
                    <a:pt x="69016" y="217417"/>
                  </a:lnTo>
                  <a:lnTo>
                    <a:pt x="84644" y="206689"/>
                  </a:lnTo>
                  <a:lnTo>
                    <a:pt x="93149" y="187883"/>
                  </a:lnTo>
                  <a:lnTo>
                    <a:pt x="106293" y="131368"/>
                  </a:lnTo>
                  <a:lnTo>
                    <a:pt x="108071" y="93429"/>
                  </a:lnTo>
                  <a:lnTo>
                    <a:pt x="104049" y="66460"/>
                  </a:lnTo>
                  <a:lnTo>
                    <a:pt x="105024" y="67292"/>
                  </a:lnTo>
                  <a:lnTo>
                    <a:pt x="124576" y="126321"/>
                  </a:lnTo>
                  <a:lnTo>
                    <a:pt x="149791" y="159057"/>
                  </a:lnTo>
                  <a:lnTo>
                    <a:pt x="175942" y="175332"/>
                  </a:lnTo>
                  <a:lnTo>
                    <a:pt x="205239" y="1847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53803" y="273740"/>
              <a:ext cx="1" cy="379027"/>
            </a:xfrm>
            <a:custGeom>
              <a:avLst/>
              <a:gdLst/>
              <a:ahLst/>
              <a:cxnLst/>
              <a:rect l="0" t="0" r="0" b="0"/>
              <a:pathLst>
                <a:path w="1" h="379027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0" y="200219"/>
                  </a:lnTo>
                  <a:lnTo>
                    <a:pt x="0" y="252737"/>
                  </a:lnTo>
                  <a:lnTo>
                    <a:pt x="0" y="302223"/>
                  </a:lnTo>
                  <a:lnTo>
                    <a:pt x="0" y="34340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72715" y="379025"/>
              <a:ext cx="128488" cy="242157"/>
            </a:xfrm>
            <a:custGeom>
              <a:avLst/>
              <a:gdLst/>
              <a:ahLst/>
              <a:cxnLst/>
              <a:rect l="0" t="0" r="0" b="0"/>
              <a:pathLst>
                <a:path w="128488" h="242157">
                  <a:moveTo>
                    <a:pt x="86373" y="0"/>
                  </a:moveTo>
                  <a:lnTo>
                    <a:pt x="23040" y="63334"/>
                  </a:lnTo>
                  <a:lnTo>
                    <a:pt x="10261" y="78451"/>
                  </a:lnTo>
                  <a:lnTo>
                    <a:pt x="683" y="96869"/>
                  </a:lnTo>
                  <a:lnTo>
                    <a:pt x="0" y="106693"/>
                  </a:lnTo>
                  <a:lnTo>
                    <a:pt x="5481" y="126968"/>
                  </a:lnTo>
                  <a:lnTo>
                    <a:pt x="28064" y="167410"/>
                  </a:lnTo>
                  <a:lnTo>
                    <a:pt x="58174" y="199142"/>
                  </a:lnTo>
                  <a:lnTo>
                    <a:pt x="112017" y="235838"/>
                  </a:lnTo>
                  <a:lnTo>
                    <a:pt x="128487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01202" y="447168"/>
              <a:ext cx="210571" cy="202406"/>
            </a:xfrm>
            <a:custGeom>
              <a:avLst/>
              <a:gdLst/>
              <a:ahLst/>
              <a:cxnLst/>
              <a:rect l="0" t="0" r="0" b="0"/>
              <a:pathLst>
                <a:path w="210571" h="202406">
                  <a:moveTo>
                    <a:pt x="0" y="110842"/>
                  </a:moveTo>
                  <a:lnTo>
                    <a:pt x="58617" y="105253"/>
                  </a:lnTo>
                  <a:lnTo>
                    <a:pt x="115214" y="89511"/>
                  </a:lnTo>
                  <a:lnTo>
                    <a:pt x="135434" y="81474"/>
                  </a:lnTo>
                  <a:lnTo>
                    <a:pt x="152219" y="70104"/>
                  </a:lnTo>
                  <a:lnTo>
                    <a:pt x="156462" y="61456"/>
                  </a:lnTo>
                  <a:lnTo>
                    <a:pt x="158056" y="39370"/>
                  </a:lnTo>
                  <a:lnTo>
                    <a:pt x="154504" y="29269"/>
                  </a:lnTo>
                  <a:lnTo>
                    <a:pt x="141198" y="11806"/>
                  </a:lnTo>
                  <a:lnTo>
                    <a:pt x="120466" y="2485"/>
                  </a:lnTo>
                  <a:lnTo>
                    <a:pt x="108387" y="0"/>
                  </a:lnTo>
                  <a:lnTo>
                    <a:pt x="97994" y="682"/>
                  </a:lnTo>
                  <a:lnTo>
                    <a:pt x="80207" y="7680"/>
                  </a:lnTo>
                  <a:lnTo>
                    <a:pt x="57040" y="24773"/>
                  </a:lnTo>
                  <a:lnTo>
                    <a:pt x="40947" y="50245"/>
                  </a:lnTo>
                  <a:lnTo>
                    <a:pt x="34359" y="85608"/>
                  </a:lnTo>
                  <a:lnTo>
                    <a:pt x="37997" y="120133"/>
                  </a:lnTo>
                  <a:lnTo>
                    <a:pt x="46523" y="138758"/>
                  </a:lnTo>
                  <a:lnTo>
                    <a:pt x="78959" y="183105"/>
                  </a:lnTo>
                  <a:lnTo>
                    <a:pt x="97094" y="194821"/>
                  </a:lnTo>
                  <a:lnTo>
                    <a:pt x="132624" y="202405"/>
                  </a:lnTo>
                  <a:lnTo>
                    <a:pt x="191048" y="196845"/>
                  </a:lnTo>
                  <a:lnTo>
                    <a:pt x="210570" y="1950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82415" y="210569"/>
              <a:ext cx="39969" cy="442198"/>
            </a:xfrm>
            <a:custGeom>
              <a:avLst/>
              <a:gdLst/>
              <a:ahLst/>
              <a:cxnLst/>
              <a:rect l="0" t="0" r="0" b="0"/>
              <a:pathLst>
                <a:path w="39969" h="442198">
                  <a:moveTo>
                    <a:pt x="8383" y="0"/>
                  </a:moveTo>
                  <a:lnTo>
                    <a:pt x="1148" y="28726"/>
                  </a:lnTo>
                  <a:lnTo>
                    <a:pt x="0" y="79092"/>
                  </a:lnTo>
                  <a:lnTo>
                    <a:pt x="6549" y="139638"/>
                  </a:lnTo>
                  <a:lnTo>
                    <a:pt x="12637" y="185284"/>
                  </a:lnTo>
                  <a:lnTo>
                    <a:pt x="16123" y="229748"/>
                  </a:lnTo>
                  <a:lnTo>
                    <a:pt x="21204" y="284883"/>
                  </a:lnTo>
                  <a:lnTo>
                    <a:pt x="27813" y="346132"/>
                  </a:lnTo>
                  <a:lnTo>
                    <a:pt x="34547" y="397226"/>
                  </a:lnTo>
                  <a:lnTo>
                    <a:pt x="39968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43399" y="410611"/>
              <a:ext cx="242156" cy="73700"/>
            </a:xfrm>
            <a:custGeom>
              <a:avLst/>
              <a:gdLst/>
              <a:ahLst/>
              <a:cxnLst/>
              <a:rect l="0" t="0" r="0" b="0"/>
              <a:pathLst>
                <a:path w="242156" h="73700">
                  <a:moveTo>
                    <a:pt x="242155" y="0"/>
                  </a:moveTo>
                  <a:lnTo>
                    <a:pt x="199464" y="14572"/>
                  </a:lnTo>
                  <a:lnTo>
                    <a:pt x="146153" y="37750"/>
                  </a:lnTo>
                  <a:lnTo>
                    <a:pt x="93817" y="52474"/>
                  </a:lnTo>
                  <a:lnTo>
                    <a:pt x="34018" y="6899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64497" y="242155"/>
              <a:ext cx="315856" cy="459884"/>
            </a:xfrm>
            <a:custGeom>
              <a:avLst/>
              <a:gdLst/>
              <a:ahLst/>
              <a:cxnLst/>
              <a:rect l="0" t="0" r="0" b="0"/>
              <a:pathLst>
                <a:path w="315856" h="459884">
                  <a:moveTo>
                    <a:pt x="0" y="0"/>
                  </a:moveTo>
                  <a:lnTo>
                    <a:pt x="1170" y="49263"/>
                  </a:lnTo>
                  <a:lnTo>
                    <a:pt x="8405" y="100514"/>
                  </a:lnTo>
                  <a:lnTo>
                    <a:pt x="16789" y="157294"/>
                  </a:lnTo>
                  <a:lnTo>
                    <a:pt x="20962" y="207133"/>
                  </a:lnTo>
                  <a:lnTo>
                    <a:pt x="27918" y="266483"/>
                  </a:lnTo>
                  <a:lnTo>
                    <a:pt x="29956" y="311849"/>
                  </a:lnTo>
                  <a:lnTo>
                    <a:pt x="36692" y="372250"/>
                  </a:lnTo>
                  <a:lnTo>
                    <a:pt x="41043" y="426127"/>
                  </a:lnTo>
                  <a:lnTo>
                    <a:pt x="43190" y="363452"/>
                  </a:lnTo>
                  <a:lnTo>
                    <a:pt x="56756" y="306048"/>
                  </a:lnTo>
                  <a:lnTo>
                    <a:pt x="62404" y="297619"/>
                  </a:lnTo>
                  <a:lnTo>
                    <a:pt x="78038" y="285133"/>
                  </a:lnTo>
                  <a:lnTo>
                    <a:pt x="85951" y="283675"/>
                  </a:lnTo>
                  <a:lnTo>
                    <a:pt x="93565" y="285043"/>
                  </a:lnTo>
                  <a:lnTo>
                    <a:pt x="100982" y="288295"/>
                  </a:lnTo>
                  <a:lnTo>
                    <a:pt x="122597" y="309639"/>
                  </a:lnTo>
                  <a:lnTo>
                    <a:pt x="149563" y="361656"/>
                  </a:lnTo>
                  <a:lnTo>
                    <a:pt x="173204" y="421409"/>
                  </a:lnTo>
                  <a:lnTo>
                    <a:pt x="177272" y="451505"/>
                  </a:lnTo>
                  <a:lnTo>
                    <a:pt x="193457" y="398882"/>
                  </a:lnTo>
                  <a:lnTo>
                    <a:pt x="206474" y="379662"/>
                  </a:lnTo>
                  <a:lnTo>
                    <a:pt x="233533" y="356858"/>
                  </a:lnTo>
                  <a:lnTo>
                    <a:pt x="293795" y="328072"/>
                  </a:lnTo>
                  <a:lnTo>
                    <a:pt x="310340" y="311926"/>
                  </a:lnTo>
                  <a:lnTo>
                    <a:pt x="313348" y="302707"/>
                  </a:lnTo>
                  <a:lnTo>
                    <a:pt x="310452" y="283105"/>
                  </a:lnTo>
                  <a:lnTo>
                    <a:pt x="302894" y="277644"/>
                  </a:lnTo>
                  <a:lnTo>
                    <a:pt x="278899" y="274696"/>
                  </a:lnTo>
                  <a:lnTo>
                    <a:pt x="258097" y="280404"/>
                  </a:lnTo>
                  <a:lnTo>
                    <a:pt x="225677" y="303133"/>
                  </a:lnTo>
                  <a:lnTo>
                    <a:pt x="203868" y="323264"/>
                  </a:lnTo>
                  <a:lnTo>
                    <a:pt x="195893" y="346444"/>
                  </a:lnTo>
                  <a:lnTo>
                    <a:pt x="194688" y="373904"/>
                  </a:lnTo>
                  <a:lnTo>
                    <a:pt x="213606" y="430994"/>
                  </a:lnTo>
                  <a:lnTo>
                    <a:pt x="227127" y="446186"/>
                  </a:lnTo>
                  <a:lnTo>
                    <a:pt x="235646" y="451876"/>
                  </a:lnTo>
                  <a:lnTo>
                    <a:pt x="269993" y="459883"/>
                  </a:lnTo>
                  <a:lnTo>
                    <a:pt x="315855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98588" y="436607"/>
              <a:ext cx="162690" cy="229219"/>
            </a:xfrm>
            <a:custGeom>
              <a:avLst/>
              <a:gdLst/>
              <a:ahLst/>
              <a:cxnLst/>
              <a:rect l="0" t="0" r="0" b="0"/>
              <a:pathLst>
                <a:path w="162690" h="229219">
                  <a:moveTo>
                    <a:pt x="139733" y="5589"/>
                  </a:moveTo>
                  <a:lnTo>
                    <a:pt x="122965" y="0"/>
                  </a:lnTo>
                  <a:lnTo>
                    <a:pt x="90181" y="2114"/>
                  </a:lnTo>
                  <a:lnTo>
                    <a:pt x="39521" y="14478"/>
                  </a:lnTo>
                  <a:lnTo>
                    <a:pt x="20715" y="25528"/>
                  </a:lnTo>
                  <a:lnTo>
                    <a:pt x="7678" y="41357"/>
                  </a:lnTo>
                  <a:lnTo>
                    <a:pt x="2563" y="50491"/>
                  </a:lnTo>
                  <a:lnTo>
                    <a:pt x="0" y="70000"/>
                  </a:lnTo>
                  <a:lnTo>
                    <a:pt x="954" y="80115"/>
                  </a:lnTo>
                  <a:lnTo>
                    <a:pt x="5100" y="88028"/>
                  </a:lnTo>
                  <a:lnTo>
                    <a:pt x="19065" y="99941"/>
                  </a:lnTo>
                  <a:lnTo>
                    <a:pt x="78234" y="112554"/>
                  </a:lnTo>
                  <a:lnTo>
                    <a:pt x="103042" y="119810"/>
                  </a:lnTo>
                  <a:lnTo>
                    <a:pt x="138032" y="143532"/>
                  </a:lnTo>
                  <a:lnTo>
                    <a:pt x="151845" y="158144"/>
                  </a:lnTo>
                  <a:lnTo>
                    <a:pt x="161884" y="176337"/>
                  </a:lnTo>
                  <a:lnTo>
                    <a:pt x="162689" y="186101"/>
                  </a:lnTo>
                  <a:lnTo>
                    <a:pt x="157344" y="206310"/>
                  </a:lnTo>
                  <a:lnTo>
                    <a:pt x="144051" y="220750"/>
                  </a:lnTo>
                  <a:lnTo>
                    <a:pt x="135592" y="226239"/>
                  </a:lnTo>
                  <a:lnTo>
                    <a:pt x="110597" y="229218"/>
                  </a:lnTo>
                  <a:lnTo>
                    <a:pt x="52480" y="221598"/>
                  </a:lnTo>
                  <a:lnTo>
                    <a:pt x="2862" y="205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12454" y="210569"/>
              <a:ext cx="31153" cy="442198"/>
            </a:xfrm>
            <a:custGeom>
              <a:avLst/>
              <a:gdLst/>
              <a:ahLst/>
              <a:cxnLst/>
              <a:rect l="0" t="0" r="0" b="0"/>
              <a:pathLst>
                <a:path w="31153" h="442198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284" y="146964"/>
                  </a:lnTo>
                  <a:lnTo>
                    <a:pt x="8670" y="199263"/>
                  </a:lnTo>
                  <a:lnTo>
                    <a:pt x="15262" y="261162"/>
                  </a:lnTo>
                  <a:lnTo>
                    <a:pt x="18241" y="304416"/>
                  </a:lnTo>
                  <a:lnTo>
                    <a:pt x="23037" y="358869"/>
                  </a:lnTo>
                  <a:lnTo>
                    <a:pt x="29549" y="414299"/>
                  </a:lnTo>
                  <a:lnTo>
                    <a:pt x="31152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85679" y="410611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83538" y="5589"/>
                  </a:lnTo>
                  <a:lnTo>
                    <a:pt x="128194" y="16788"/>
                  </a:lnTo>
                  <a:lnTo>
                    <a:pt x="65269" y="23333"/>
                  </a:lnTo>
                  <a:lnTo>
                    <a:pt x="27917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09308" y="516280"/>
              <a:ext cx="197512" cy="241721"/>
            </a:xfrm>
            <a:custGeom>
              <a:avLst/>
              <a:gdLst/>
              <a:ahLst/>
              <a:cxnLst/>
              <a:rect l="0" t="0" r="0" b="0"/>
              <a:pathLst>
                <a:path w="197512" h="241721">
                  <a:moveTo>
                    <a:pt x="134339" y="157543"/>
                  </a:moveTo>
                  <a:lnTo>
                    <a:pt x="139929" y="140776"/>
                  </a:lnTo>
                  <a:lnTo>
                    <a:pt x="139554" y="123185"/>
                  </a:lnTo>
                  <a:lnTo>
                    <a:pt x="126621" y="64545"/>
                  </a:lnTo>
                  <a:lnTo>
                    <a:pt x="115415" y="26003"/>
                  </a:lnTo>
                  <a:lnTo>
                    <a:pt x="104092" y="7054"/>
                  </a:lnTo>
                  <a:lnTo>
                    <a:pt x="95457" y="2235"/>
                  </a:lnTo>
                  <a:lnTo>
                    <a:pt x="73384" y="0"/>
                  </a:lnTo>
                  <a:lnTo>
                    <a:pt x="63287" y="3382"/>
                  </a:lnTo>
                  <a:lnTo>
                    <a:pt x="45829" y="16497"/>
                  </a:lnTo>
                  <a:lnTo>
                    <a:pt x="10283" y="79462"/>
                  </a:lnTo>
                  <a:lnTo>
                    <a:pt x="0" y="140733"/>
                  </a:lnTo>
                  <a:lnTo>
                    <a:pt x="558" y="183628"/>
                  </a:lnTo>
                  <a:lnTo>
                    <a:pt x="14502" y="217915"/>
                  </a:lnTo>
                  <a:lnTo>
                    <a:pt x="26875" y="235458"/>
                  </a:lnTo>
                  <a:lnTo>
                    <a:pt x="34621" y="239902"/>
                  </a:lnTo>
                  <a:lnTo>
                    <a:pt x="52585" y="241720"/>
                  </a:lnTo>
                  <a:lnTo>
                    <a:pt x="59949" y="238228"/>
                  </a:lnTo>
                  <a:lnTo>
                    <a:pt x="89780" y="197804"/>
                  </a:lnTo>
                  <a:lnTo>
                    <a:pt x="104499" y="167523"/>
                  </a:lnTo>
                  <a:lnTo>
                    <a:pt x="110680" y="130734"/>
                  </a:lnTo>
                  <a:lnTo>
                    <a:pt x="112718" y="126803"/>
                  </a:lnTo>
                  <a:lnTo>
                    <a:pt x="115246" y="128861"/>
                  </a:lnTo>
                  <a:lnTo>
                    <a:pt x="143553" y="184326"/>
                  </a:lnTo>
                  <a:lnTo>
                    <a:pt x="168654" y="200704"/>
                  </a:lnTo>
                  <a:lnTo>
                    <a:pt x="197511" y="2101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13222" y="284269"/>
              <a:ext cx="14655" cy="421141"/>
            </a:xfrm>
            <a:custGeom>
              <a:avLst/>
              <a:gdLst/>
              <a:ahLst/>
              <a:cxnLst/>
              <a:rect l="0" t="0" r="0" b="0"/>
              <a:pathLst>
                <a:path w="14655" h="421141">
                  <a:moveTo>
                    <a:pt x="14654" y="0"/>
                  </a:moveTo>
                  <a:lnTo>
                    <a:pt x="0" y="60730"/>
                  </a:lnTo>
                  <a:lnTo>
                    <a:pt x="1082" y="118210"/>
                  </a:lnTo>
                  <a:lnTo>
                    <a:pt x="3223" y="168516"/>
                  </a:lnTo>
                  <a:lnTo>
                    <a:pt x="9447" y="229825"/>
                  </a:lnTo>
                  <a:lnTo>
                    <a:pt x="12339" y="272940"/>
                  </a:lnTo>
                  <a:lnTo>
                    <a:pt x="13968" y="330435"/>
                  </a:lnTo>
                  <a:lnTo>
                    <a:pt x="14518" y="391785"/>
                  </a:lnTo>
                  <a:lnTo>
                    <a:pt x="14654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91005" y="457188"/>
              <a:ext cx="221099" cy="27123"/>
            </a:xfrm>
            <a:custGeom>
              <a:avLst/>
              <a:gdLst/>
              <a:ahLst/>
              <a:cxnLst/>
              <a:rect l="0" t="0" r="0" b="0"/>
              <a:pathLst>
                <a:path w="221099" h="27123">
                  <a:moveTo>
                    <a:pt x="221098" y="6065"/>
                  </a:moveTo>
                  <a:lnTo>
                    <a:pt x="187476" y="0"/>
                  </a:lnTo>
                  <a:lnTo>
                    <a:pt x="135775" y="4521"/>
                  </a:lnTo>
                  <a:lnTo>
                    <a:pt x="74912" y="11349"/>
                  </a:lnTo>
                  <a:lnTo>
                    <a:pt x="13100" y="24237"/>
                  </a:lnTo>
                  <a:lnTo>
                    <a:pt x="0" y="27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83420" y="503215"/>
              <a:ext cx="134015" cy="198083"/>
            </a:xfrm>
            <a:custGeom>
              <a:avLst/>
              <a:gdLst/>
              <a:ahLst/>
              <a:cxnLst/>
              <a:rect l="0" t="0" r="0" b="0"/>
              <a:pathLst>
                <a:path w="134015" h="198083">
                  <a:moveTo>
                    <a:pt x="7626" y="86380"/>
                  </a:moveTo>
                  <a:lnTo>
                    <a:pt x="66244" y="80791"/>
                  </a:lnTo>
                  <a:lnTo>
                    <a:pt x="110842" y="67252"/>
                  </a:lnTo>
                  <a:lnTo>
                    <a:pt x="127979" y="56042"/>
                  </a:lnTo>
                  <a:lnTo>
                    <a:pt x="132316" y="47438"/>
                  </a:lnTo>
                  <a:lnTo>
                    <a:pt x="134014" y="25399"/>
                  </a:lnTo>
                  <a:lnTo>
                    <a:pt x="130489" y="16480"/>
                  </a:lnTo>
                  <a:lnTo>
                    <a:pt x="117214" y="3451"/>
                  </a:lnTo>
                  <a:lnTo>
                    <a:pt x="96497" y="0"/>
                  </a:lnTo>
                  <a:lnTo>
                    <a:pt x="72860" y="3535"/>
                  </a:lnTo>
                  <a:lnTo>
                    <a:pt x="40993" y="18680"/>
                  </a:lnTo>
                  <a:lnTo>
                    <a:pt x="24016" y="31335"/>
                  </a:lnTo>
                  <a:lnTo>
                    <a:pt x="6893" y="57202"/>
                  </a:lnTo>
                  <a:lnTo>
                    <a:pt x="0" y="98272"/>
                  </a:lnTo>
                  <a:lnTo>
                    <a:pt x="3547" y="136307"/>
                  </a:lnTo>
                  <a:lnTo>
                    <a:pt x="12052" y="155753"/>
                  </a:lnTo>
                  <a:lnTo>
                    <a:pt x="36576" y="187301"/>
                  </a:lnTo>
                  <a:lnTo>
                    <a:pt x="56368" y="195575"/>
                  </a:lnTo>
                  <a:lnTo>
                    <a:pt x="78423" y="198082"/>
                  </a:lnTo>
                  <a:lnTo>
                    <a:pt x="112911" y="1916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38446" y="526294"/>
              <a:ext cx="204578" cy="189644"/>
            </a:xfrm>
            <a:custGeom>
              <a:avLst/>
              <a:gdLst/>
              <a:ahLst/>
              <a:cxnLst/>
              <a:rect l="0" t="0" r="0" b="0"/>
              <a:pathLst>
                <a:path w="204578" h="189644">
                  <a:moveTo>
                    <a:pt x="0" y="63301"/>
                  </a:moveTo>
                  <a:lnTo>
                    <a:pt x="9064" y="121918"/>
                  </a:lnTo>
                  <a:lnTo>
                    <a:pt x="15683" y="156708"/>
                  </a:lnTo>
                  <a:lnTo>
                    <a:pt x="16305" y="158328"/>
                  </a:lnTo>
                  <a:lnTo>
                    <a:pt x="3954" y="96417"/>
                  </a:lnTo>
                  <a:lnTo>
                    <a:pt x="2341" y="56866"/>
                  </a:lnTo>
                  <a:lnTo>
                    <a:pt x="6109" y="33535"/>
                  </a:lnTo>
                  <a:lnTo>
                    <a:pt x="12261" y="27079"/>
                  </a:lnTo>
                  <a:lnTo>
                    <a:pt x="21042" y="23946"/>
                  </a:lnTo>
                  <a:lnTo>
                    <a:pt x="31575" y="23026"/>
                  </a:lnTo>
                  <a:lnTo>
                    <a:pt x="40937" y="25923"/>
                  </a:lnTo>
                  <a:lnTo>
                    <a:pt x="57578" y="38500"/>
                  </a:lnTo>
                  <a:lnTo>
                    <a:pt x="95609" y="98793"/>
                  </a:lnTo>
                  <a:lnTo>
                    <a:pt x="96495" y="97491"/>
                  </a:lnTo>
                  <a:lnTo>
                    <a:pt x="95099" y="64596"/>
                  </a:lnTo>
                  <a:lnTo>
                    <a:pt x="100447" y="32099"/>
                  </a:lnTo>
                  <a:lnTo>
                    <a:pt x="115029" y="5833"/>
                  </a:lnTo>
                  <a:lnTo>
                    <a:pt x="122309" y="1593"/>
                  </a:lnTo>
                  <a:lnTo>
                    <a:pt x="139757" y="0"/>
                  </a:lnTo>
                  <a:lnTo>
                    <a:pt x="148154" y="4723"/>
                  </a:lnTo>
                  <a:lnTo>
                    <a:pt x="163722" y="22449"/>
                  </a:lnTo>
                  <a:lnTo>
                    <a:pt x="188427" y="85449"/>
                  </a:lnTo>
                  <a:lnTo>
                    <a:pt x="204577" y="146286"/>
                  </a:lnTo>
                  <a:lnTo>
                    <a:pt x="200041" y="189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38487" y="484125"/>
              <a:ext cx="140149" cy="213718"/>
            </a:xfrm>
            <a:custGeom>
              <a:avLst/>
              <a:gdLst/>
              <a:ahLst/>
              <a:cxnLst/>
              <a:rect l="0" t="0" r="0" b="0"/>
              <a:pathLst>
                <a:path w="140149" h="213718">
                  <a:moveTo>
                    <a:pt x="0" y="158113"/>
                  </a:moveTo>
                  <a:lnTo>
                    <a:pt x="11178" y="146934"/>
                  </a:lnTo>
                  <a:lnTo>
                    <a:pt x="29145" y="141446"/>
                  </a:lnTo>
                  <a:lnTo>
                    <a:pt x="73217" y="132334"/>
                  </a:lnTo>
                  <a:lnTo>
                    <a:pt x="99553" y="117069"/>
                  </a:lnTo>
                  <a:lnTo>
                    <a:pt x="122174" y="92140"/>
                  </a:lnTo>
                  <a:lnTo>
                    <a:pt x="138105" y="62526"/>
                  </a:lnTo>
                  <a:lnTo>
                    <a:pt x="140148" y="41930"/>
                  </a:lnTo>
                  <a:lnTo>
                    <a:pt x="135987" y="22248"/>
                  </a:lnTo>
                  <a:lnTo>
                    <a:pt x="126340" y="5702"/>
                  </a:lnTo>
                  <a:lnTo>
                    <a:pt x="118151" y="1523"/>
                  </a:lnTo>
                  <a:lnTo>
                    <a:pt x="96576" y="0"/>
                  </a:lnTo>
                  <a:lnTo>
                    <a:pt x="86610" y="3571"/>
                  </a:lnTo>
                  <a:lnTo>
                    <a:pt x="69299" y="16898"/>
                  </a:lnTo>
                  <a:lnTo>
                    <a:pt x="46400" y="44132"/>
                  </a:lnTo>
                  <a:lnTo>
                    <a:pt x="30386" y="80017"/>
                  </a:lnTo>
                  <a:lnTo>
                    <a:pt x="29411" y="125875"/>
                  </a:lnTo>
                  <a:lnTo>
                    <a:pt x="36530" y="165328"/>
                  </a:lnTo>
                  <a:lnTo>
                    <a:pt x="48991" y="185106"/>
                  </a:lnTo>
                  <a:lnTo>
                    <a:pt x="66227" y="200526"/>
                  </a:lnTo>
                  <a:lnTo>
                    <a:pt x="85586" y="211278"/>
                  </a:lnTo>
                  <a:lnTo>
                    <a:pt x="105889" y="213717"/>
                  </a:lnTo>
                  <a:lnTo>
                    <a:pt x="136870" y="2107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17471" y="564785"/>
              <a:ext cx="109518" cy="140625"/>
            </a:xfrm>
            <a:custGeom>
              <a:avLst/>
              <a:gdLst/>
              <a:ahLst/>
              <a:cxnLst/>
              <a:rect l="0" t="0" r="0" b="0"/>
              <a:pathLst>
                <a:path w="109518" h="140625">
                  <a:moveTo>
                    <a:pt x="0" y="35339"/>
                  </a:moveTo>
                  <a:lnTo>
                    <a:pt x="0" y="84270"/>
                  </a:lnTo>
                  <a:lnTo>
                    <a:pt x="6066" y="139918"/>
                  </a:lnTo>
                  <a:lnTo>
                    <a:pt x="687" y="78898"/>
                  </a:lnTo>
                  <a:lnTo>
                    <a:pt x="3255" y="27522"/>
                  </a:lnTo>
                  <a:lnTo>
                    <a:pt x="5680" y="16090"/>
                  </a:lnTo>
                  <a:lnTo>
                    <a:pt x="11975" y="8468"/>
                  </a:lnTo>
                  <a:lnTo>
                    <a:pt x="31449" y="0"/>
                  </a:lnTo>
                  <a:lnTo>
                    <a:pt x="40853" y="81"/>
                  </a:lnTo>
                  <a:lnTo>
                    <a:pt x="57541" y="6411"/>
                  </a:lnTo>
                  <a:lnTo>
                    <a:pt x="72757" y="23262"/>
                  </a:lnTo>
                  <a:lnTo>
                    <a:pt x="100265" y="77249"/>
                  </a:lnTo>
                  <a:lnTo>
                    <a:pt x="109517" y="107808"/>
                  </a:lnTo>
                  <a:lnTo>
                    <a:pt x="105286" y="1406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54342" y="263212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0" y="50433"/>
                  </a:lnTo>
                  <a:lnTo>
                    <a:pt x="1170" y="105410"/>
                  </a:lnTo>
                  <a:lnTo>
                    <a:pt x="11453" y="167094"/>
                  </a:lnTo>
                  <a:lnTo>
                    <a:pt x="19160" y="224339"/>
                  </a:lnTo>
                  <a:lnTo>
                    <a:pt x="21852" y="279537"/>
                  </a:lnTo>
                  <a:lnTo>
                    <a:pt x="30072" y="341878"/>
                  </a:lnTo>
                  <a:lnTo>
                    <a:pt x="32456" y="392182"/>
                  </a:lnTo>
                  <a:lnTo>
                    <a:pt x="34506" y="398325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59585" y="410611"/>
              <a:ext cx="200042" cy="25859"/>
            </a:xfrm>
            <a:custGeom>
              <a:avLst/>
              <a:gdLst/>
              <a:ahLst/>
              <a:cxnLst/>
              <a:rect l="0" t="0" r="0" b="0"/>
              <a:pathLst>
                <a:path w="200042" h="25859">
                  <a:moveTo>
                    <a:pt x="200041" y="0"/>
                  </a:moveTo>
                  <a:lnTo>
                    <a:pt x="141425" y="5589"/>
                  </a:lnTo>
                  <a:lnTo>
                    <a:pt x="87251" y="17958"/>
                  </a:lnTo>
                  <a:lnTo>
                    <a:pt x="46649" y="2585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686010" y="284269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71186"/>
                  </a:lnTo>
                  <a:lnTo>
                    <a:pt x="8333" y="233720"/>
                  </a:lnTo>
                  <a:lnTo>
                    <a:pt x="17475" y="296027"/>
                  </a:lnTo>
                  <a:lnTo>
                    <a:pt x="20350" y="356479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559669" y="452725"/>
              <a:ext cx="242155" cy="31586"/>
            </a:xfrm>
            <a:custGeom>
              <a:avLst/>
              <a:gdLst/>
              <a:ahLst/>
              <a:cxnLst/>
              <a:rect l="0" t="0" r="0" b="0"/>
              <a:pathLst>
                <a:path w="242155" h="31586">
                  <a:moveTo>
                    <a:pt x="242154" y="0"/>
                  </a:moveTo>
                  <a:lnTo>
                    <a:pt x="183538" y="5589"/>
                  </a:lnTo>
                  <a:lnTo>
                    <a:pt x="129364" y="16788"/>
                  </a:lnTo>
                  <a:lnTo>
                    <a:pt x="73603" y="23333"/>
                  </a:lnTo>
                  <a:lnTo>
                    <a:pt x="34676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801823" y="494839"/>
              <a:ext cx="115815" cy="161438"/>
            </a:xfrm>
            <a:custGeom>
              <a:avLst/>
              <a:gdLst/>
              <a:ahLst/>
              <a:cxnLst/>
              <a:rect l="0" t="0" r="0" b="0"/>
              <a:pathLst>
                <a:path w="115815" h="161438">
                  <a:moveTo>
                    <a:pt x="0" y="42114"/>
                  </a:moveTo>
                  <a:lnTo>
                    <a:pt x="14655" y="95141"/>
                  </a:lnTo>
                  <a:lnTo>
                    <a:pt x="36604" y="143012"/>
                  </a:lnTo>
                  <a:lnTo>
                    <a:pt x="49804" y="161437"/>
                  </a:lnTo>
                  <a:lnTo>
                    <a:pt x="53090" y="161437"/>
                  </a:lnTo>
                  <a:lnTo>
                    <a:pt x="53621" y="145839"/>
                  </a:lnTo>
                  <a:lnTo>
                    <a:pt x="38075" y="84091"/>
                  </a:lnTo>
                  <a:lnTo>
                    <a:pt x="37590" y="63110"/>
                  </a:lnTo>
                  <a:lnTo>
                    <a:pt x="42443" y="43257"/>
                  </a:lnTo>
                  <a:lnTo>
                    <a:pt x="52400" y="26634"/>
                  </a:lnTo>
                  <a:lnTo>
                    <a:pt x="67743" y="14567"/>
                  </a:lnTo>
                  <a:lnTo>
                    <a:pt x="85091" y="647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991337" y="463253"/>
              <a:ext cx="150001" cy="206145"/>
            </a:xfrm>
            <a:custGeom>
              <a:avLst/>
              <a:gdLst/>
              <a:ahLst/>
              <a:cxnLst/>
              <a:rect l="0" t="0" r="0" b="0"/>
              <a:pathLst>
                <a:path w="150001" h="206145">
                  <a:moveTo>
                    <a:pt x="0" y="31586"/>
                  </a:moveTo>
                  <a:lnTo>
                    <a:pt x="0" y="88850"/>
                  </a:lnTo>
                  <a:lnTo>
                    <a:pt x="2340" y="119038"/>
                  </a:lnTo>
                  <a:lnTo>
                    <a:pt x="16810" y="154594"/>
                  </a:lnTo>
                  <a:lnTo>
                    <a:pt x="37086" y="180467"/>
                  </a:lnTo>
                  <a:lnTo>
                    <a:pt x="55086" y="195631"/>
                  </a:lnTo>
                  <a:lnTo>
                    <a:pt x="77905" y="203931"/>
                  </a:lnTo>
                  <a:lnTo>
                    <a:pt x="90541" y="206144"/>
                  </a:lnTo>
                  <a:lnTo>
                    <a:pt x="101305" y="204110"/>
                  </a:lnTo>
                  <a:lnTo>
                    <a:pt x="119504" y="192491"/>
                  </a:lnTo>
                  <a:lnTo>
                    <a:pt x="132271" y="172509"/>
                  </a:lnTo>
                  <a:lnTo>
                    <a:pt x="150000" y="121554"/>
                  </a:lnTo>
                  <a:lnTo>
                    <a:pt x="149989" y="80340"/>
                  </a:lnTo>
                  <a:lnTo>
                    <a:pt x="139407" y="1983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201907" y="458833"/>
              <a:ext cx="136871" cy="246577"/>
            </a:xfrm>
            <a:custGeom>
              <a:avLst/>
              <a:gdLst/>
              <a:ahLst/>
              <a:cxnLst/>
              <a:rect l="0" t="0" r="0" b="0"/>
              <a:pathLst>
                <a:path w="136871" h="246577">
                  <a:moveTo>
                    <a:pt x="0" y="78120"/>
                  </a:moveTo>
                  <a:lnTo>
                    <a:pt x="11178" y="89298"/>
                  </a:lnTo>
                  <a:lnTo>
                    <a:pt x="29145" y="94786"/>
                  </a:lnTo>
                  <a:lnTo>
                    <a:pt x="52727" y="96056"/>
                  </a:lnTo>
                  <a:lnTo>
                    <a:pt x="78806" y="92720"/>
                  </a:lnTo>
                  <a:lnTo>
                    <a:pt x="88802" y="87854"/>
                  </a:lnTo>
                  <a:lnTo>
                    <a:pt x="103028" y="73087"/>
                  </a:lnTo>
                  <a:lnTo>
                    <a:pt x="117614" y="45043"/>
                  </a:lnTo>
                  <a:lnTo>
                    <a:pt x="118183" y="35012"/>
                  </a:lnTo>
                  <a:lnTo>
                    <a:pt x="112577" y="14507"/>
                  </a:lnTo>
                  <a:lnTo>
                    <a:pt x="105467" y="7635"/>
                  </a:lnTo>
                  <a:lnTo>
                    <a:pt x="85088" y="0"/>
                  </a:lnTo>
                  <a:lnTo>
                    <a:pt x="75443" y="304"/>
                  </a:lnTo>
                  <a:lnTo>
                    <a:pt x="58486" y="6880"/>
                  </a:lnTo>
                  <a:lnTo>
                    <a:pt x="35786" y="29326"/>
                  </a:lnTo>
                  <a:lnTo>
                    <a:pt x="19831" y="69382"/>
                  </a:lnTo>
                  <a:lnTo>
                    <a:pt x="18874" y="112705"/>
                  </a:lnTo>
                  <a:lnTo>
                    <a:pt x="29031" y="168096"/>
                  </a:lnTo>
                  <a:lnTo>
                    <a:pt x="40057" y="201876"/>
                  </a:lnTo>
                  <a:lnTo>
                    <a:pt x="51338" y="219300"/>
                  </a:lnTo>
                  <a:lnTo>
                    <a:pt x="67270" y="231724"/>
                  </a:lnTo>
                  <a:lnTo>
                    <a:pt x="87219" y="239975"/>
                  </a:lnTo>
                  <a:lnTo>
                    <a:pt x="136870" y="2465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444062" y="69488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611067" y="1396968"/>
            <a:ext cx="4916810" cy="761375"/>
            <a:chOff x="2611067" y="1396968"/>
            <a:chExt cx="4916810" cy="761375"/>
          </a:xfrm>
        </p:grpSpPr>
        <p:sp>
          <p:nvSpPr>
            <p:cNvPr id="54" name="Freeform 53"/>
            <p:cNvSpPr/>
            <p:nvPr/>
          </p:nvSpPr>
          <p:spPr>
            <a:xfrm>
              <a:off x="2611067" y="1600331"/>
              <a:ext cx="31587" cy="558012"/>
            </a:xfrm>
            <a:custGeom>
              <a:avLst/>
              <a:gdLst/>
              <a:ahLst/>
              <a:cxnLst/>
              <a:rect l="0" t="0" r="0" b="0"/>
              <a:pathLst>
                <a:path w="31587" h="558012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7859"/>
                  </a:lnTo>
                  <a:lnTo>
                    <a:pt x="3119" y="220598"/>
                  </a:lnTo>
                  <a:lnTo>
                    <a:pt x="8333" y="277882"/>
                  </a:lnTo>
                  <a:lnTo>
                    <a:pt x="10095" y="339160"/>
                  </a:lnTo>
                  <a:lnTo>
                    <a:pt x="15989" y="398929"/>
                  </a:lnTo>
                  <a:lnTo>
                    <a:pt x="19555" y="457323"/>
                  </a:lnTo>
                  <a:lnTo>
                    <a:pt x="21930" y="518711"/>
                  </a:lnTo>
                  <a:lnTo>
                    <a:pt x="31586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53222" y="1595315"/>
              <a:ext cx="399348" cy="531442"/>
            </a:xfrm>
            <a:custGeom>
              <a:avLst/>
              <a:gdLst/>
              <a:ahLst/>
              <a:cxnLst/>
              <a:rect l="0" t="0" r="0" b="0"/>
              <a:pathLst>
                <a:path w="399348" h="531442">
                  <a:moveTo>
                    <a:pt x="0" y="26073"/>
                  </a:moveTo>
                  <a:lnTo>
                    <a:pt x="27557" y="33309"/>
                  </a:lnTo>
                  <a:lnTo>
                    <a:pt x="86899" y="35951"/>
                  </a:lnTo>
                  <a:lnTo>
                    <a:pt x="149357" y="30884"/>
                  </a:lnTo>
                  <a:lnTo>
                    <a:pt x="206754" y="25854"/>
                  </a:lnTo>
                  <a:lnTo>
                    <a:pt x="266272" y="14808"/>
                  </a:lnTo>
                  <a:lnTo>
                    <a:pt x="328418" y="6950"/>
                  </a:lnTo>
                  <a:lnTo>
                    <a:pt x="371570" y="0"/>
                  </a:lnTo>
                  <a:lnTo>
                    <a:pt x="382244" y="1672"/>
                  </a:lnTo>
                  <a:lnTo>
                    <a:pt x="390530" y="6296"/>
                  </a:lnTo>
                  <a:lnTo>
                    <a:pt x="397224" y="12889"/>
                  </a:lnTo>
                  <a:lnTo>
                    <a:pt x="399347" y="19623"/>
                  </a:lnTo>
                  <a:lnTo>
                    <a:pt x="398422" y="26453"/>
                  </a:lnTo>
                  <a:lnTo>
                    <a:pt x="375761" y="84887"/>
                  </a:lnTo>
                  <a:lnTo>
                    <a:pt x="350305" y="127638"/>
                  </a:lnTo>
                  <a:lnTo>
                    <a:pt x="329983" y="189548"/>
                  </a:lnTo>
                  <a:lnTo>
                    <a:pt x="311332" y="240757"/>
                  </a:lnTo>
                  <a:lnTo>
                    <a:pt x="290989" y="291804"/>
                  </a:lnTo>
                  <a:lnTo>
                    <a:pt x="266273" y="348448"/>
                  </a:lnTo>
                  <a:lnTo>
                    <a:pt x="244190" y="399368"/>
                  </a:lnTo>
                  <a:lnTo>
                    <a:pt x="225704" y="453317"/>
                  </a:lnTo>
                  <a:lnTo>
                    <a:pt x="207205" y="509802"/>
                  </a:lnTo>
                  <a:lnTo>
                    <a:pt x="200106" y="521823"/>
                  </a:lnTo>
                  <a:lnTo>
                    <a:pt x="189513" y="531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90217" y="1768787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62217" y="11178"/>
                  </a:lnTo>
                  <a:lnTo>
                    <a:pt x="123844" y="18130"/>
                  </a:lnTo>
                  <a:lnTo>
                    <a:pt x="68050" y="21649"/>
                  </a:lnTo>
                  <a:lnTo>
                    <a:pt x="25141" y="3239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08309" y="1396968"/>
              <a:ext cx="284561" cy="609010"/>
            </a:xfrm>
            <a:custGeom>
              <a:avLst/>
              <a:gdLst/>
              <a:ahLst/>
              <a:cxnLst/>
              <a:rect l="0" t="0" r="0" b="0"/>
              <a:pathLst>
                <a:path w="284561" h="609010">
                  <a:moveTo>
                    <a:pt x="245245" y="150721"/>
                  </a:moveTo>
                  <a:lnTo>
                    <a:pt x="228434" y="169871"/>
                  </a:lnTo>
                  <a:lnTo>
                    <a:pt x="195747" y="223938"/>
                  </a:lnTo>
                  <a:lnTo>
                    <a:pt x="160969" y="276999"/>
                  </a:lnTo>
                  <a:lnTo>
                    <a:pt x="125916" y="338102"/>
                  </a:lnTo>
                  <a:lnTo>
                    <a:pt x="96415" y="401506"/>
                  </a:lnTo>
                  <a:lnTo>
                    <a:pt x="73473" y="460785"/>
                  </a:lnTo>
                  <a:lnTo>
                    <a:pt x="59583" y="518767"/>
                  </a:lnTo>
                  <a:lnTo>
                    <a:pt x="59993" y="558079"/>
                  </a:lnTo>
                  <a:lnTo>
                    <a:pt x="65814" y="579773"/>
                  </a:lnTo>
                  <a:lnTo>
                    <a:pt x="76201" y="597214"/>
                  </a:lnTo>
                  <a:lnTo>
                    <a:pt x="84585" y="602801"/>
                  </a:lnTo>
                  <a:lnTo>
                    <a:pt x="106381" y="609009"/>
                  </a:lnTo>
                  <a:lnTo>
                    <a:pt x="139369" y="606914"/>
                  </a:lnTo>
                  <a:lnTo>
                    <a:pt x="181957" y="587320"/>
                  </a:lnTo>
                  <a:lnTo>
                    <a:pt x="212456" y="566563"/>
                  </a:lnTo>
                  <a:lnTo>
                    <a:pt x="244314" y="525581"/>
                  </a:lnTo>
                  <a:lnTo>
                    <a:pt x="256530" y="499819"/>
                  </a:lnTo>
                  <a:lnTo>
                    <a:pt x="264372" y="445153"/>
                  </a:lnTo>
                  <a:lnTo>
                    <a:pt x="263104" y="418450"/>
                  </a:lnTo>
                  <a:lnTo>
                    <a:pt x="243227" y="372711"/>
                  </a:lnTo>
                  <a:lnTo>
                    <a:pt x="229141" y="352329"/>
                  </a:lnTo>
                  <a:lnTo>
                    <a:pt x="175751" y="307237"/>
                  </a:lnTo>
                  <a:lnTo>
                    <a:pt x="119457" y="275606"/>
                  </a:lnTo>
                  <a:lnTo>
                    <a:pt x="66333" y="241776"/>
                  </a:lnTo>
                  <a:lnTo>
                    <a:pt x="27280" y="210734"/>
                  </a:lnTo>
                  <a:lnTo>
                    <a:pt x="7138" y="181371"/>
                  </a:lnTo>
                  <a:lnTo>
                    <a:pt x="2279" y="171154"/>
                  </a:lnTo>
                  <a:lnTo>
                    <a:pt x="0" y="150444"/>
                  </a:lnTo>
                  <a:lnTo>
                    <a:pt x="4056" y="129540"/>
                  </a:lnTo>
                  <a:lnTo>
                    <a:pt x="19493" y="99211"/>
                  </a:lnTo>
                  <a:lnTo>
                    <a:pt x="73372" y="38598"/>
                  </a:lnTo>
                  <a:lnTo>
                    <a:pt x="109779" y="18782"/>
                  </a:lnTo>
                  <a:lnTo>
                    <a:pt x="166791" y="0"/>
                  </a:lnTo>
                  <a:lnTo>
                    <a:pt x="207311" y="518"/>
                  </a:lnTo>
                  <a:lnTo>
                    <a:pt x="228776" y="8315"/>
                  </a:lnTo>
                  <a:lnTo>
                    <a:pt x="261619" y="32384"/>
                  </a:lnTo>
                  <a:lnTo>
                    <a:pt x="277913" y="58336"/>
                  </a:lnTo>
                  <a:lnTo>
                    <a:pt x="284560" y="93842"/>
                  </a:lnTo>
                  <a:lnTo>
                    <a:pt x="278657" y="155377"/>
                  </a:lnTo>
                  <a:lnTo>
                    <a:pt x="276831" y="182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01036" y="172667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89"/>
                  </a:lnTo>
                  <a:lnTo>
                    <a:pt x="26971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507044" y="1453933"/>
              <a:ext cx="343802" cy="592644"/>
            </a:xfrm>
            <a:custGeom>
              <a:avLst/>
              <a:gdLst/>
              <a:ahLst/>
              <a:cxnLst/>
              <a:rect l="0" t="0" r="0" b="0"/>
              <a:pathLst>
                <a:path w="343802" h="592644">
                  <a:moveTo>
                    <a:pt x="262572" y="20056"/>
                  </a:moveTo>
                  <a:lnTo>
                    <a:pt x="235016" y="12821"/>
                  </a:lnTo>
                  <a:lnTo>
                    <a:pt x="175674" y="10178"/>
                  </a:lnTo>
                  <a:lnTo>
                    <a:pt x="118806" y="4067"/>
                  </a:lnTo>
                  <a:lnTo>
                    <a:pt x="65371" y="0"/>
                  </a:lnTo>
                  <a:lnTo>
                    <a:pt x="26068" y="1635"/>
                  </a:lnTo>
                  <a:lnTo>
                    <a:pt x="6941" y="10309"/>
                  </a:lnTo>
                  <a:lnTo>
                    <a:pt x="2074" y="17068"/>
                  </a:lnTo>
                  <a:lnTo>
                    <a:pt x="0" y="25083"/>
                  </a:lnTo>
                  <a:lnTo>
                    <a:pt x="7850" y="82936"/>
                  </a:lnTo>
                  <a:lnTo>
                    <a:pt x="20708" y="144607"/>
                  </a:lnTo>
                  <a:lnTo>
                    <a:pt x="28923" y="202196"/>
                  </a:lnTo>
                  <a:lnTo>
                    <a:pt x="31937" y="209333"/>
                  </a:lnTo>
                  <a:lnTo>
                    <a:pt x="36286" y="211752"/>
                  </a:lnTo>
                  <a:lnTo>
                    <a:pt x="41525" y="211024"/>
                  </a:lnTo>
                  <a:lnTo>
                    <a:pt x="85980" y="185978"/>
                  </a:lnTo>
                  <a:lnTo>
                    <a:pt x="127060" y="180352"/>
                  </a:lnTo>
                  <a:lnTo>
                    <a:pt x="170688" y="184275"/>
                  </a:lnTo>
                  <a:lnTo>
                    <a:pt x="213251" y="198435"/>
                  </a:lnTo>
                  <a:lnTo>
                    <a:pt x="235193" y="213979"/>
                  </a:lnTo>
                  <a:lnTo>
                    <a:pt x="291407" y="264794"/>
                  </a:lnTo>
                  <a:lnTo>
                    <a:pt x="327721" y="322430"/>
                  </a:lnTo>
                  <a:lnTo>
                    <a:pt x="340627" y="358433"/>
                  </a:lnTo>
                  <a:lnTo>
                    <a:pt x="343801" y="402766"/>
                  </a:lnTo>
                  <a:lnTo>
                    <a:pt x="331905" y="461352"/>
                  </a:lnTo>
                  <a:lnTo>
                    <a:pt x="303649" y="514777"/>
                  </a:lnTo>
                  <a:lnTo>
                    <a:pt x="289018" y="533560"/>
                  </a:lnTo>
                  <a:lnTo>
                    <a:pt x="230536" y="570438"/>
                  </a:lnTo>
                  <a:lnTo>
                    <a:pt x="178285" y="591562"/>
                  </a:lnTo>
                  <a:lnTo>
                    <a:pt x="157261" y="592643"/>
                  </a:lnTo>
                  <a:lnTo>
                    <a:pt x="100353" y="580617"/>
                  </a:lnTo>
                  <a:lnTo>
                    <a:pt x="83588" y="578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11855" y="1642445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0"/>
                  </a:lnTo>
                  <a:lnTo>
                    <a:pt x="24776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90798" y="1747730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45897" y="3120"/>
                  </a:lnTo>
                  <a:lnTo>
                    <a:pt x="90950" y="9065"/>
                  </a:lnTo>
                  <a:lnTo>
                    <a:pt x="31310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80432" y="1421347"/>
              <a:ext cx="31548" cy="589597"/>
            </a:xfrm>
            <a:custGeom>
              <a:avLst/>
              <a:gdLst/>
              <a:ahLst/>
              <a:cxnLst/>
              <a:rect l="0" t="0" r="0" b="0"/>
              <a:pathLst>
                <a:path w="31548" h="589597">
                  <a:moveTo>
                    <a:pt x="10490" y="0"/>
                  </a:moveTo>
                  <a:lnTo>
                    <a:pt x="2157" y="48931"/>
                  </a:lnTo>
                  <a:lnTo>
                    <a:pt x="395" y="108061"/>
                  </a:lnTo>
                  <a:lnTo>
                    <a:pt x="90" y="167459"/>
                  </a:lnTo>
                  <a:lnTo>
                    <a:pt x="0" y="220153"/>
                  </a:lnTo>
                  <a:lnTo>
                    <a:pt x="7205" y="279880"/>
                  </a:lnTo>
                  <a:lnTo>
                    <a:pt x="10687" y="326122"/>
                  </a:lnTo>
                  <a:lnTo>
                    <a:pt x="17437" y="388957"/>
                  </a:lnTo>
                  <a:lnTo>
                    <a:pt x="19957" y="451378"/>
                  </a:lnTo>
                  <a:lnTo>
                    <a:pt x="21874" y="505098"/>
                  </a:lnTo>
                  <a:lnTo>
                    <a:pt x="29290" y="555877"/>
                  </a:lnTo>
                  <a:lnTo>
                    <a:pt x="31547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75259" y="1484518"/>
              <a:ext cx="31561" cy="600125"/>
            </a:xfrm>
            <a:custGeom>
              <a:avLst/>
              <a:gdLst/>
              <a:ahLst/>
              <a:cxnLst/>
              <a:rect l="0" t="0" r="0" b="0"/>
              <a:pathLst>
                <a:path w="31561" h="600125">
                  <a:moveTo>
                    <a:pt x="31560" y="0"/>
                  </a:moveTo>
                  <a:lnTo>
                    <a:pt x="16905" y="55141"/>
                  </a:lnTo>
                  <a:lnTo>
                    <a:pt x="12400" y="114734"/>
                  </a:lnTo>
                  <a:lnTo>
                    <a:pt x="11065" y="167486"/>
                  </a:lnTo>
                  <a:lnTo>
                    <a:pt x="10614" y="227232"/>
                  </a:lnTo>
                  <a:lnTo>
                    <a:pt x="7405" y="284094"/>
                  </a:lnTo>
                  <a:lnTo>
                    <a:pt x="1442" y="340387"/>
                  </a:lnTo>
                  <a:lnTo>
                    <a:pt x="264" y="400076"/>
                  </a:lnTo>
                  <a:lnTo>
                    <a:pt x="60" y="461562"/>
                  </a:lnTo>
                  <a:lnTo>
                    <a:pt x="0" y="517865"/>
                  </a:lnTo>
                  <a:lnTo>
                    <a:pt x="3099" y="576813"/>
                  </a:lnTo>
                  <a:lnTo>
                    <a:pt x="10502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249517" y="1505575"/>
              <a:ext cx="278360" cy="350481"/>
            </a:xfrm>
            <a:custGeom>
              <a:avLst/>
              <a:gdLst/>
              <a:ahLst/>
              <a:cxnLst/>
              <a:rect l="0" t="0" r="0" b="0"/>
              <a:pathLst>
                <a:path w="278360" h="350481">
                  <a:moveTo>
                    <a:pt x="278359" y="273741"/>
                  </a:moveTo>
                  <a:lnTo>
                    <a:pt x="261591" y="268152"/>
                  </a:lnTo>
                  <a:lnTo>
                    <a:pt x="228807" y="270265"/>
                  </a:lnTo>
                  <a:lnTo>
                    <a:pt x="176976" y="282629"/>
                  </a:lnTo>
                  <a:lnTo>
                    <a:pt x="115355" y="307464"/>
                  </a:lnTo>
                  <a:lnTo>
                    <a:pt x="57978" y="334536"/>
                  </a:lnTo>
                  <a:lnTo>
                    <a:pt x="15288" y="350480"/>
                  </a:lnTo>
                  <a:lnTo>
                    <a:pt x="8222" y="348297"/>
                  </a:lnTo>
                  <a:lnTo>
                    <a:pt x="3511" y="342162"/>
                  </a:lnTo>
                  <a:lnTo>
                    <a:pt x="370" y="333393"/>
                  </a:lnTo>
                  <a:lnTo>
                    <a:pt x="0" y="314291"/>
                  </a:lnTo>
                  <a:lnTo>
                    <a:pt x="12414" y="254601"/>
                  </a:lnTo>
                  <a:lnTo>
                    <a:pt x="29286" y="191383"/>
                  </a:lnTo>
                  <a:lnTo>
                    <a:pt x="38412" y="128783"/>
                  </a:lnTo>
                  <a:lnTo>
                    <a:pt x="50677" y="73532"/>
                  </a:lnTo>
                  <a:lnTo>
                    <a:pt x="64727" y="18132"/>
                  </a:lnTo>
                  <a:lnTo>
                    <a:pt x="677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137492" y="2969036"/>
            <a:ext cx="2652902" cy="779110"/>
            <a:chOff x="3137492" y="2969036"/>
            <a:chExt cx="2652902" cy="779110"/>
          </a:xfrm>
        </p:grpSpPr>
        <p:sp>
          <p:nvSpPr>
            <p:cNvPr id="66" name="Freeform 65"/>
            <p:cNvSpPr/>
            <p:nvPr/>
          </p:nvSpPr>
          <p:spPr>
            <a:xfrm>
              <a:off x="3137492" y="3221720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21057" y="57264"/>
                  </a:lnTo>
                  <a:lnTo>
                    <a:pt x="21057" y="106655"/>
                  </a:lnTo>
                  <a:lnTo>
                    <a:pt x="15468" y="164567"/>
                  </a:lnTo>
                  <a:lnTo>
                    <a:pt x="11992" y="215657"/>
                  </a:lnTo>
                  <a:lnTo>
                    <a:pt x="10962" y="275248"/>
                  </a:lnTo>
                  <a:lnTo>
                    <a:pt x="10657" y="331769"/>
                  </a:lnTo>
                  <a:lnTo>
                    <a:pt x="3318" y="39369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84891" y="3202603"/>
              <a:ext cx="291421" cy="524486"/>
            </a:xfrm>
            <a:custGeom>
              <a:avLst/>
              <a:gdLst/>
              <a:ahLst/>
              <a:cxnLst/>
              <a:rect l="0" t="0" r="0" b="0"/>
              <a:pathLst>
                <a:path w="291421" h="524486">
                  <a:moveTo>
                    <a:pt x="0" y="61231"/>
                  </a:moveTo>
                  <a:lnTo>
                    <a:pt x="17981" y="45590"/>
                  </a:lnTo>
                  <a:lnTo>
                    <a:pt x="34897" y="37512"/>
                  </a:lnTo>
                  <a:lnTo>
                    <a:pt x="96117" y="27562"/>
                  </a:lnTo>
                  <a:lnTo>
                    <a:pt x="151177" y="20785"/>
                  </a:lnTo>
                  <a:lnTo>
                    <a:pt x="207114" y="11041"/>
                  </a:lnTo>
                  <a:lnTo>
                    <a:pt x="263223" y="971"/>
                  </a:lnTo>
                  <a:lnTo>
                    <a:pt x="277257" y="0"/>
                  </a:lnTo>
                  <a:lnTo>
                    <a:pt x="285444" y="4033"/>
                  </a:lnTo>
                  <a:lnTo>
                    <a:pt x="289732" y="11401"/>
                  </a:lnTo>
                  <a:lnTo>
                    <a:pt x="291420" y="20992"/>
                  </a:lnTo>
                  <a:lnTo>
                    <a:pt x="287058" y="44126"/>
                  </a:lnTo>
                  <a:lnTo>
                    <a:pt x="265193" y="102696"/>
                  </a:lnTo>
                  <a:lnTo>
                    <a:pt x="245579" y="156119"/>
                  </a:lnTo>
                  <a:lnTo>
                    <a:pt x="223508" y="217451"/>
                  </a:lnTo>
                  <a:lnTo>
                    <a:pt x="203868" y="280718"/>
                  </a:lnTo>
                  <a:lnTo>
                    <a:pt x="186045" y="340349"/>
                  </a:lnTo>
                  <a:lnTo>
                    <a:pt x="168461" y="397464"/>
                  </a:lnTo>
                  <a:lnTo>
                    <a:pt x="154419" y="451301"/>
                  </a:lnTo>
                  <a:lnTo>
                    <a:pt x="139990" y="511612"/>
                  </a:lnTo>
                  <a:lnTo>
                    <a:pt x="136870" y="5244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842901" y="336911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2198" y="3119"/>
                  </a:lnTo>
                  <a:lnTo>
                    <a:pt x="10152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23367" y="2990093"/>
              <a:ext cx="188074" cy="715939"/>
            </a:xfrm>
            <a:custGeom>
              <a:avLst/>
              <a:gdLst/>
              <a:ahLst/>
              <a:cxnLst/>
              <a:rect l="0" t="0" r="0" b="0"/>
              <a:pathLst>
                <a:path w="188074" h="715939">
                  <a:moveTo>
                    <a:pt x="188073" y="0"/>
                  </a:moveTo>
                  <a:lnTo>
                    <a:pt x="132414" y="58779"/>
                  </a:lnTo>
                  <a:lnTo>
                    <a:pt x="103899" y="104417"/>
                  </a:lnTo>
                  <a:lnTo>
                    <a:pt x="79766" y="161699"/>
                  </a:lnTo>
                  <a:lnTo>
                    <a:pt x="56282" y="215474"/>
                  </a:lnTo>
                  <a:lnTo>
                    <a:pt x="29719" y="270550"/>
                  </a:lnTo>
                  <a:lnTo>
                    <a:pt x="17021" y="321149"/>
                  </a:lnTo>
                  <a:lnTo>
                    <a:pt x="3420" y="379422"/>
                  </a:lnTo>
                  <a:lnTo>
                    <a:pt x="0" y="434905"/>
                  </a:lnTo>
                  <a:lnTo>
                    <a:pt x="156" y="492289"/>
                  </a:lnTo>
                  <a:lnTo>
                    <a:pt x="10097" y="544898"/>
                  </a:lnTo>
                  <a:lnTo>
                    <a:pt x="28915" y="594675"/>
                  </a:lnTo>
                  <a:lnTo>
                    <a:pt x="62398" y="648398"/>
                  </a:lnTo>
                  <a:lnTo>
                    <a:pt x="86625" y="680718"/>
                  </a:lnTo>
                  <a:lnTo>
                    <a:pt x="135431" y="715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82643" y="3102866"/>
              <a:ext cx="232873" cy="531756"/>
            </a:xfrm>
            <a:custGeom>
              <a:avLst/>
              <a:gdLst/>
              <a:ahLst/>
              <a:cxnLst/>
              <a:rect l="0" t="0" r="0" b="0"/>
              <a:pathLst>
                <a:path w="232873" h="531756">
                  <a:moveTo>
                    <a:pt x="176237" y="129382"/>
                  </a:moveTo>
                  <a:lnTo>
                    <a:pt x="140321" y="191663"/>
                  </a:lnTo>
                  <a:lnTo>
                    <a:pt x="111529" y="253989"/>
                  </a:lnTo>
                  <a:lnTo>
                    <a:pt x="88673" y="311967"/>
                  </a:lnTo>
                  <a:lnTo>
                    <a:pt x="71680" y="365880"/>
                  </a:lnTo>
                  <a:lnTo>
                    <a:pt x="60639" y="415095"/>
                  </a:lnTo>
                  <a:lnTo>
                    <a:pt x="55840" y="447049"/>
                  </a:lnTo>
                  <a:lnTo>
                    <a:pt x="57607" y="472949"/>
                  </a:lnTo>
                  <a:lnTo>
                    <a:pt x="70768" y="507260"/>
                  </a:lnTo>
                  <a:lnTo>
                    <a:pt x="86078" y="522716"/>
                  </a:lnTo>
                  <a:lnTo>
                    <a:pt x="95074" y="528475"/>
                  </a:lnTo>
                  <a:lnTo>
                    <a:pt x="114429" y="531755"/>
                  </a:lnTo>
                  <a:lnTo>
                    <a:pt x="124503" y="530992"/>
                  </a:lnTo>
                  <a:lnTo>
                    <a:pt x="145056" y="520785"/>
                  </a:lnTo>
                  <a:lnTo>
                    <a:pt x="173238" y="495308"/>
                  </a:lnTo>
                  <a:lnTo>
                    <a:pt x="209767" y="443729"/>
                  </a:lnTo>
                  <a:lnTo>
                    <a:pt x="231722" y="383485"/>
                  </a:lnTo>
                  <a:lnTo>
                    <a:pt x="232872" y="361640"/>
                  </a:lnTo>
                  <a:lnTo>
                    <a:pt x="224079" y="319020"/>
                  </a:lnTo>
                  <a:lnTo>
                    <a:pt x="208870" y="292936"/>
                  </a:lnTo>
                  <a:lnTo>
                    <a:pt x="183957" y="270390"/>
                  </a:lnTo>
                  <a:lnTo>
                    <a:pt x="128938" y="236768"/>
                  </a:lnTo>
                  <a:lnTo>
                    <a:pt x="70497" y="190350"/>
                  </a:lnTo>
                  <a:lnTo>
                    <a:pt x="16354" y="135513"/>
                  </a:lnTo>
                  <a:lnTo>
                    <a:pt x="6523" y="116899"/>
                  </a:lnTo>
                  <a:lnTo>
                    <a:pt x="0" y="81100"/>
                  </a:lnTo>
                  <a:lnTo>
                    <a:pt x="4713" y="57621"/>
                  </a:lnTo>
                  <a:lnTo>
                    <a:pt x="15777" y="36657"/>
                  </a:lnTo>
                  <a:lnTo>
                    <a:pt x="32392" y="19541"/>
                  </a:lnTo>
                  <a:lnTo>
                    <a:pt x="67066" y="2340"/>
                  </a:lnTo>
                  <a:lnTo>
                    <a:pt x="90282" y="0"/>
                  </a:lnTo>
                  <a:lnTo>
                    <a:pt x="133783" y="8029"/>
                  </a:lnTo>
                  <a:lnTo>
                    <a:pt x="160019" y="23106"/>
                  </a:lnTo>
                  <a:lnTo>
                    <a:pt x="186766" y="55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11565" y="331647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4"/>
                  </a:lnTo>
                  <a:lnTo>
                    <a:pt x="9765" y="186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84818" y="3116435"/>
              <a:ext cx="288736" cy="442198"/>
            </a:xfrm>
            <a:custGeom>
              <a:avLst/>
              <a:gdLst/>
              <a:ahLst/>
              <a:cxnLst/>
              <a:rect l="0" t="0" r="0" b="0"/>
              <a:pathLst>
                <a:path w="288736" h="442198">
                  <a:moveTo>
                    <a:pt x="190000" y="0"/>
                  </a:moveTo>
                  <a:lnTo>
                    <a:pt x="172020" y="15641"/>
                  </a:lnTo>
                  <a:lnTo>
                    <a:pt x="129647" y="31209"/>
                  </a:lnTo>
                  <a:lnTo>
                    <a:pt x="71234" y="39960"/>
                  </a:lnTo>
                  <a:lnTo>
                    <a:pt x="28728" y="41476"/>
                  </a:lnTo>
                  <a:lnTo>
                    <a:pt x="18145" y="45198"/>
                  </a:lnTo>
                  <a:lnTo>
                    <a:pt x="3266" y="58692"/>
                  </a:lnTo>
                  <a:lnTo>
                    <a:pt x="0" y="68374"/>
                  </a:lnTo>
                  <a:lnTo>
                    <a:pt x="993" y="104357"/>
                  </a:lnTo>
                  <a:lnTo>
                    <a:pt x="9866" y="143485"/>
                  </a:lnTo>
                  <a:lnTo>
                    <a:pt x="20643" y="166716"/>
                  </a:lnTo>
                  <a:lnTo>
                    <a:pt x="26793" y="170805"/>
                  </a:lnTo>
                  <a:lnTo>
                    <a:pt x="33232" y="170022"/>
                  </a:lnTo>
                  <a:lnTo>
                    <a:pt x="69660" y="145049"/>
                  </a:lnTo>
                  <a:lnTo>
                    <a:pt x="92452" y="140505"/>
                  </a:lnTo>
                  <a:lnTo>
                    <a:pt x="126002" y="143536"/>
                  </a:lnTo>
                  <a:lnTo>
                    <a:pt x="168780" y="156211"/>
                  </a:lnTo>
                  <a:lnTo>
                    <a:pt x="199311" y="174706"/>
                  </a:lnTo>
                  <a:lnTo>
                    <a:pt x="252973" y="232176"/>
                  </a:lnTo>
                  <a:lnTo>
                    <a:pt x="269071" y="252928"/>
                  </a:lnTo>
                  <a:lnTo>
                    <a:pt x="277786" y="276969"/>
                  </a:lnTo>
                  <a:lnTo>
                    <a:pt x="288735" y="337120"/>
                  </a:lnTo>
                  <a:lnTo>
                    <a:pt x="282235" y="363131"/>
                  </a:lnTo>
                  <a:lnTo>
                    <a:pt x="265423" y="392903"/>
                  </a:lnTo>
                  <a:lnTo>
                    <a:pt x="240033" y="416543"/>
                  </a:lnTo>
                  <a:lnTo>
                    <a:pt x="204695" y="432776"/>
                  </a:lnTo>
                  <a:lnTo>
                    <a:pt x="152002" y="440336"/>
                  </a:lnTo>
                  <a:lnTo>
                    <a:pt x="10577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506404" y="2969036"/>
              <a:ext cx="283990" cy="779110"/>
            </a:xfrm>
            <a:custGeom>
              <a:avLst/>
              <a:gdLst/>
              <a:ahLst/>
              <a:cxnLst/>
              <a:rect l="0" t="0" r="0" b="0"/>
              <a:pathLst>
                <a:path w="283990" h="779110">
                  <a:moveTo>
                    <a:pt x="0" y="0"/>
                  </a:moveTo>
                  <a:lnTo>
                    <a:pt x="16767" y="5589"/>
                  </a:lnTo>
                  <a:lnTo>
                    <a:pt x="76188" y="55709"/>
                  </a:lnTo>
                  <a:lnTo>
                    <a:pt x="134615" y="116712"/>
                  </a:lnTo>
                  <a:lnTo>
                    <a:pt x="178786" y="179063"/>
                  </a:lnTo>
                  <a:lnTo>
                    <a:pt x="212883" y="238873"/>
                  </a:lnTo>
                  <a:lnTo>
                    <a:pt x="240106" y="299955"/>
                  </a:lnTo>
                  <a:lnTo>
                    <a:pt x="262480" y="360381"/>
                  </a:lnTo>
                  <a:lnTo>
                    <a:pt x="277106" y="414597"/>
                  </a:lnTo>
                  <a:lnTo>
                    <a:pt x="282854" y="471537"/>
                  </a:lnTo>
                  <a:lnTo>
                    <a:pt x="283989" y="534776"/>
                  </a:lnTo>
                  <a:lnTo>
                    <a:pt x="281067" y="587781"/>
                  </a:lnTo>
                  <a:lnTo>
                    <a:pt x="272792" y="642871"/>
                  </a:lnTo>
                  <a:lnTo>
                    <a:pt x="265130" y="668255"/>
                  </a:lnTo>
                  <a:lnTo>
                    <a:pt x="232565" y="728225"/>
                  </a:lnTo>
                  <a:lnTo>
                    <a:pt x="189513" y="779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579817" y="4152747"/>
            <a:ext cx="1419296" cy="585077"/>
            <a:chOff x="3579817" y="4152747"/>
            <a:chExt cx="1419296" cy="585077"/>
          </a:xfrm>
        </p:grpSpPr>
        <p:sp>
          <p:nvSpPr>
            <p:cNvPr id="75" name="Freeform 74"/>
            <p:cNvSpPr/>
            <p:nvPr/>
          </p:nvSpPr>
          <p:spPr>
            <a:xfrm>
              <a:off x="3579817" y="4242984"/>
              <a:ext cx="10401" cy="494840"/>
            </a:xfrm>
            <a:custGeom>
              <a:avLst/>
              <a:gdLst/>
              <a:ahLst/>
              <a:cxnLst/>
              <a:rect l="0" t="0" r="0" b="0"/>
              <a:pathLst>
                <a:path w="10401" h="494840">
                  <a:moveTo>
                    <a:pt x="10400" y="0"/>
                  </a:moveTo>
                  <a:lnTo>
                    <a:pt x="2067" y="54144"/>
                  </a:lnTo>
                  <a:lnTo>
                    <a:pt x="305" y="109091"/>
                  </a:lnTo>
                  <a:lnTo>
                    <a:pt x="0" y="156586"/>
                  </a:lnTo>
                  <a:lnTo>
                    <a:pt x="5499" y="207703"/>
                  </a:lnTo>
                  <a:lnTo>
                    <a:pt x="8948" y="259893"/>
                  </a:lnTo>
                  <a:lnTo>
                    <a:pt x="9970" y="312402"/>
                  </a:lnTo>
                  <a:lnTo>
                    <a:pt x="10273" y="365005"/>
                  </a:lnTo>
                  <a:lnTo>
                    <a:pt x="10363" y="423225"/>
                  </a:lnTo>
                  <a:lnTo>
                    <a:pt x="10384" y="454822"/>
                  </a:lnTo>
                  <a:lnTo>
                    <a:pt x="1040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737616" y="4234694"/>
              <a:ext cx="236376" cy="408374"/>
            </a:xfrm>
            <a:custGeom>
              <a:avLst/>
              <a:gdLst/>
              <a:ahLst/>
              <a:cxnLst/>
              <a:rect l="0" t="0" r="0" b="0"/>
              <a:pathLst>
                <a:path w="236376" h="408374">
                  <a:moveTo>
                    <a:pt x="0" y="29347"/>
                  </a:moveTo>
                  <a:lnTo>
                    <a:pt x="37478" y="21014"/>
                  </a:lnTo>
                  <a:lnTo>
                    <a:pt x="95316" y="11872"/>
                  </a:lnTo>
                  <a:lnTo>
                    <a:pt x="156384" y="3173"/>
                  </a:lnTo>
                  <a:lnTo>
                    <a:pt x="206973" y="0"/>
                  </a:lnTo>
                  <a:lnTo>
                    <a:pt x="230028" y="3826"/>
                  </a:lnTo>
                  <a:lnTo>
                    <a:pt x="235240" y="8824"/>
                  </a:lnTo>
                  <a:lnTo>
                    <a:pt x="236375" y="15665"/>
                  </a:lnTo>
                  <a:lnTo>
                    <a:pt x="223847" y="69139"/>
                  </a:lnTo>
                  <a:lnTo>
                    <a:pt x="204181" y="119356"/>
                  </a:lnTo>
                  <a:lnTo>
                    <a:pt x="180211" y="167931"/>
                  </a:lnTo>
                  <a:lnTo>
                    <a:pt x="156740" y="225567"/>
                  </a:lnTo>
                  <a:lnTo>
                    <a:pt x="137176" y="281528"/>
                  </a:lnTo>
                  <a:lnTo>
                    <a:pt x="119364" y="334607"/>
                  </a:lnTo>
                  <a:lnTo>
                    <a:pt x="99440" y="394329"/>
                  </a:lnTo>
                  <a:lnTo>
                    <a:pt x="94757" y="4083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169285" y="4390383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04707" y="3120"/>
                  </a:lnTo>
                  <a:lnTo>
                    <a:pt x="51878" y="146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52421" y="4152747"/>
              <a:ext cx="346692" cy="567757"/>
            </a:xfrm>
            <a:custGeom>
              <a:avLst/>
              <a:gdLst/>
              <a:ahLst/>
              <a:cxnLst/>
              <a:rect l="0" t="0" r="0" b="0"/>
              <a:pathLst>
                <a:path w="346692" h="567757">
                  <a:moveTo>
                    <a:pt x="116988" y="48123"/>
                  </a:moveTo>
                  <a:lnTo>
                    <a:pt x="74326" y="102238"/>
                  </a:lnTo>
                  <a:lnTo>
                    <a:pt x="32712" y="164066"/>
                  </a:lnTo>
                  <a:lnTo>
                    <a:pt x="4674" y="200487"/>
                  </a:lnTo>
                  <a:lnTo>
                    <a:pt x="1168" y="200002"/>
                  </a:lnTo>
                  <a:lnTo>
                    <a:pt x="0" y="193829"/>
                  </a:lnTo>
                  <a:lnTo>
                    <a:pt x="2992" y="172543"/>
                  </a:lnTo>
                  <a:lnTo>
                    <a:pt x="23977" y="120750"/>
                  </a:lnTo>
                  <a:lnTo>
                    <a:pt x="56241" y="65459"/>
                  </a:lnTo>
                  <a:lnTo>
                    <a:pt x="89174" y="26288"/>
                  </a:lnTo>
                  <a:lnTo>
                    <a:pt x="108136" y="10732"/>
                  </a:lnTo>
                  <a:lnTo>
                    <a:pt x="131381" y="2259"/>
                  </a:lnTo>
                  <a:lnTo>
                    <a:pt x="144131" y="0"/>
                  </a:lnTo>
                  <a:lnTo>
                    <a:pt x="167656" y="3728"/>
                  </a:lnTo>
                  <a:lnTo>
                    <a:pt x="178843" y="7998"/>
                  </a:lnTo>
                  <a:lnTo>
                    <a:pt x="194392" y="22101"/>
                  </a:lnTo>
                  <a:lnTo>
                    <a:pt x="213906" y="59750"/>
                  </a:lnTo>
                  <a:lnTo>
                    <a:pt x="221171" y="122892"/>
                  </a:lnTo>
                  <a:lnTo>
                    <a:pt x="218827" y="161134"/>
                  </a:lnTo>
                  <a:lnTo>
                    <a:pt x="207554" y="205497"/>
                  </a:lnTo>
                  <a:lnTo>
                    <a:pt x="170350" y="263146"/>
                  </a:lnTo>
                  <a:lnTo>
                    <a:pt x="174239" y="257163"/>
                  </a:lnTo>
                  <a:lnTo>
                    <a:pt x="195173" y="239652"/>
                  </a:lnTo>
                  <a:lnTo>
                    <a:pt x="216857" y="235802"/>
                  </a:lnTo>
                  <a:lnTo>
                    <a:pt x="263317" y="242863"/>
                  </a:lnTo>
                  <a:lnTo>
                    <a:pt x="295656" y="263362"/>
                  </a:lnTo>
                  <a:lnTo>
                    <a:pt x="321875" y="291662"/>
                  </a:lnTo>
                  <a:lnTo>
                    <a:pt x="338872" y="327863"/>
                  </a:lnTo>
                  <a:lnTo>
                    <a:pt x="346691" y="382018"/>
                  </a:lnTo>
                  <a:lnTo>
                    <a:pt x="345705" y="423785"/>
                  </a:lnTo>
                  <a:lnTo>
                    <a:pt x="330465" y="465797"/>
                  </a:lnTo>
                  <a:lnTo>
                    <a:pt x="294467" y="518795"/>
                  </a:lnTo>
                  <a:lnTo>
                    <a:pt x="273077" y="539241"/>
                  </a:lnTo>
                  <a:lnTo>
                    <a:pt x="233556" y="557327"/>
                  </a:lnTo>
                  <a:lnTo>
                    <a:pt x="187662" y="567756"/>
                  </a:lnTo>
                  <a:lnTo>
                    <a:pt x="139527" y="561985"/>
                  </a:lnTo>
                  <a:lnTo>
                    <a:pt x="84363" y="545904"/>
                  </a:lnTo>
                  <a:lnTo>
                    <a:pt x="74874" y="542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938274" y="5043150"/>
            <a:ext cx="951919" cy="1030782"/>
            <a:chOff x="3938274" y="5043150"/>
            <a:chExt cx="951919" cy="1030782"/>
          </a:xfrm>
        </p:grpSpPr>
        <p:sp>
          <p:nvSpPr>
            <p:cNvPr id="80" name="Freeform 79"/>
            <p:cNvSpPr/>
            <p:nvPr/>
          </p:nvSpPr>
          <p:spPr>
            <a:xfrm>
              <a:off x="4100048" y="5316891"/>
              <a:ext cx="6067" cy="494840"/>
            </a:xfrm>
            <a:custGeom>
              <a:avLst/>
              <a:gdLst/>
              <a:ahLst/>
              <a:cxnLst/>
              <a:rect l="0" t="0" r="0" b="0"/>
              <a:pathLst>
                <a:path w="6067" h="494840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5761" y="150691"/>
                  </a:lnTo>
                  <a:lnTo>
                    <a:pt x="6006" y="207017"/>
                  </a:lnTo>
                  <a:lnTo>
                    <a:pt x="6054" y="263204"/>
                  </a:lnTo>
                  <a:lnTo>
                    <a:pt x="6063" y="319363"/>
                  </a:lnTo>
                  <a:lnTo>
                    <a:pt x="6065" y="377855"/>
                  </a:lnTo>
                  <a:lnTo>
                    <a:pt x="6066" y="432101"/>
                  </a:lnTo>
                  <a:lnTo>
                    <a:pt x="6066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516725" y="5327419"/>
              <a:ext cx="10529" cy="558012"/>
            </a:xfrm>
            <a:custGeom>
              <a:avLst/>
              <a:gdLst/>
              <a:ahLst/>
              <a:cxnLst/>
              <a:rect l="0" t="0" r="0" b="0"/>
              <a:pathLst>
                <a:path w="10529" h="558012">
                  <a:moveTo>
                    <a:pt x="0" y="0"/>
                  </a:moveTo>
                  <a:lnTo>
                    <a:pt x="0" y="52051"/>
                  </a:lnTo>
                  <a:lnTo>
                    <a:pt x="3120" y="101990"/>
                  </a:lnTo>
                  <a:lnTo>
                    <a:pt x="8333" y="149543"/>
                  </a:lnTo>
                  <a:lnTo>
                    <a:pt x="9878" y="200677"/>
                  </a:lnTo>
                  <a:lnTo>
                    <a:pt x="10336" y="252872"/>
                  </a:lnTo>
                  <a:lnTo>
                    <a:pt x="10471" y="305382"/>
                  </a:lnTo>
                  <a:lnTo>
                    <a:pt x="10511" y="357986"/>
                  </a:lnTo>
                  <a:lnTo>
                    <a:pt x="10523" y="407497"/>
                  </a:lnTo>
                  <a:lnTo>
                    <a:pt x="10527" y="466149"/>
                  </a:lnTo>
                  <a:lnTo>
                    <a:pt x="10528" y="526521"/>
                  </a:lnTo>
                  <a:lnTo>
                    <a:pt x="10528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91770" y="5316891"/>
              <a:ext cx="224956" cy="391173"/>
            </a:xfrm>
            <a:custGeom>
              <a:avLst/>
              <a:gdLst/>
              <a:ahLst/>
              <a:cxnLst/>
              <a:rect l="0" t="0" r="0" b="0"/>
              <a:pathLst>
                <a:path w="224956" h="391173">
                  <a:moveTo>
                    <a:pt x="224955" y="315855"/>
                  </a:moveTo>
                  <a:lnTo>
                    <a:pt x="171080" y="333813"/>
                  </a:lnTo>
                  <a:lnTo>
                    <a:pt x="109033" y="362901"/>
                  </a:lnTo>
                  <a:lnTo>
                    <a:pt x="63887" y="386716"/>
                  </a:lnTo>
                  <a:lnTo>
                    <a:pt x="50896" y="391172"/>
                  </a:lnTo>
                  <a:lnTo>
                    <a:pt x="27102" y="389883"/>
                  </a:lnTo>
                  <a:lnTo>
                    <a:pt x="15844" y="386264"/>
                  </a:lnTo>
                  <a:lnTo>
                    <a:pt x="8339" y="378002"/>
                  </a:lnTo>
                  <a:lnTo>
                    <a:pt x="0" y="353224"/>
                  </a:lnTo>
                  <a:lnTo>
                    <a:pt x="2532" y="322715"/>
                  </a:lnTo>
                  <a:lnTo>
                    <a:pt x="13993" y="269535"/>
                  </a:lnTo>
                  <a:lnTo>
                    <a:pt x="24797" y="215563"/>
                  </a:lnTo>
                  <a:lnTo>
                    <a:pt x="38929" y="160993"/>
                  </a:lnTo>
                  <a:lnTo>
                    <a:pt x="49473" y="110483"/>
                  </a:lnTo>
                  <a:lnTo>
                    <a:pt x="63517" y="54579"/>
                  </a:lnTo>
                  <a:lnTo>
                    <a:pt x="775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938274" y="5043150"/>
              <a:ext cx="951919" cy="1030782"/>
            </a:xfrm>
            <a:custGeom>
              <a:avLst/>
              <a:gdLst/>
              <a:ahLst/>
              <a:cxnLst/>
              <a:rect l="0" t="0" r="0" b="0"/>
              <a:pathLst>
                <a:path w="951919" h="1030782">
                  <a:moveTo>
                    <a:pt x="399467" y="0"/>
                  </a:moveTo>
                  <a:lnTo>
                    <a:pt x="345322" y="3119"/>
                  </a:lnTo>
                  <a:lnTo>
                    <a:pt x="307385" y="14572"/>
                  </a:lnTo>
                  <a:lnTo>
                    <a:pt x="246354" y="53392"/>
                  </a:lnTo>
                  <a:lnTo>
                    <a:pt x="189384" y="105123"/>
                  </a:lnTo>
                  <a:lnTo>
                    <a:pt x="133934" y="162600"/>
                  </a:lnTo>
                  <a:lnTo>
                    <a:pt x="96610" y="223567"/>
                  </a:lnTo>
                  <a:lnTo>
                    <a:pt x="81224" y="250296"/>
                  </a:lnTo>
                  <a:lnTo>
                    <a:pt x="64967" y="276153"/>
                  </a:lnTo>
                  <a:lnTo>
                    <a:pt x="41710" y="337124"/>
                  </a:lnTo>
                  <a:lnTo>
                    <a:pt x="23978" y="391922"/>
                  </a:lnTo>
                  <a:lnTo>
                    <a:pt x="9917" y="448340"/>
                  </a:lnTo>
                  <a:lnTo>
                    <a:pt x="1464" y="505152"/>
                  </a:lnTo>
                  <a:lnTo>
                    <a:pt x="0" y="561066"/>
                  </a:lnTo>
                  <a:lnTo>
                    <a:pt x="7911" y="619965"/>
                  </a:lnTo>
                  <a:lnTo>
                    <a:pt x="17378" y="668524"/>
                  </a:lnTo>
                  <a:lnTo>
                    <a:pt x="28762" y="718787"/>
                  </a:lnTo>
                  <a:lnTo>
                    <a:pt x="52976" y="775166"/>
                  </a:lnTo>
                  <a:lnTo>
                    <a:pt x="85879" y="826033"/>
                  </a:lnTo>
                  <a:lnTo>
                    <a:pt x="133433" y="888854"/>
                  </a:lnTo>
                  <a:lnTo>
                    <a:pt x="192693" y="939623"/>
                  </a:lnTo>
                  <a:lnTo>
                    <a:pt x="251388" y="974072"/>
                  </a:lnTo>
                  <a:lnTo>
                    <a:pt x="309732" y="1002237"/>
                  </a:lnTo>
                  <a:lnTo>
                    <a:pt x="362504" y="1020278"/>
                  </a:lnTo>
                  <a:lnTo>
                    <a:pt x="414641" y="1028381"/>
                  </a:lnTo>
                  <a:lnTo>
                    <a:pt x="471423" y="1030781"/>
                  </a:lnTo>
                  <a:lnTo>
                    <a:pt x="531834" y="1026004"/>
                  </a:lnTo>
                  <a:lnTo>
                    <a:pt x="588386" y="1010435"/>
                  </a:lnTo>
                  <a:lnTo>
                    <a:pt x="642155" y="991049"/>
                  </a:lnTo>
                  <a:lnTo>
                    <a:pt x="705379" y="950887"/>
                  </a:lnTo>
                  <a:lnTo>
                    <a:pt x="762426" y="908944"/>
                  </a:lnTo>
                  <a:lnTo>
                    <a:pt x="811980" y="852190"/>
                  </a:lnTo>
                  <a:lnTo>
                    <a:pt x="851518" y="805298"/>
                  </a:lnTo>
                  <a:lnTo>
                    <a:pt x="879963" y="748199"/>
                  </a:lnTo>
                  <a:lnTo>
                    <a:pt x="906686" y="694970"/>
                  </a:lnTo>
                  <a:lnTo>
                    <a:pt x="925673" y="639131"/>
                  </a:lnTo>
                  <a:lnTo>
                    <a:pt x="942241" y="578875"/>
                  </a:lnTo>
                  <a:lnTo>
                    <a:pt x="951918" y="517489"/>
                  </a:lnTo>
                  <a:lnTo>
                    <a:pt x="949143" y="469418"/>
                  </a:lnTo>
                  <a:lnTo>
                    <a:pt x="946429" y="409838"/>
                  </a:lnTo>
                  <a:lnTo>
                    <a:pt x="938736" y="350721"/>
                  </a:lnTo>
                  <a:lnTo>
                    <a:pt x="925656" y="297525"/>
                  </a:lnTo>
                  <a:lnTo>
                    <a:pt x="901077" y="242514"/>
                  </a:lnTo>
                  <a:lnTo>
                    <a:pt x="868639" y="180186"/>
                  </a:lnTo>
                  <a:lnTo>
                    <a:pt x="817422" y="123498"/>
                  </a:lnTo>
                  <a:lnTo>
                    <a:pt x="766685" y="83666"/>
                  </a:lnTo>
                  <a:lnTo>
                    <a:pt x="706011" y="54417"/>
                  </a:lnTo>
                  <a:lnTo>
                    <a:pt x="651141" y="36498"/>
                  </a:lnTo>
                  <a:lnTo>
                    <a:pt x="589257" y="32556"/>
                  </a:lnTo>
                  <a:lnTo>
                    <a:pt x="529010" y="34993"/>
                  </a:lnTo>
                  <a:lnTo>
                    <a:pt x="473166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60919" y="329709"/>
            <a:ext cx="5177071" cy="874590"/>
            <a:chOff x="360919" y="329709"/>
            <a:chExt cx="5177071" cy="874590"/>
          </a:xfrm>
        </p:grpSpPr>
        <p:sp>
          <p:nvSpPr>
            <p:cNvPr id="2" name="Freeform 1"/>
            <p:cNvSpPr/>
            <p:nvPr/>
          </p:nvSpPr>
          <p:spPr>
            <a:xfrm>
              <a:off x="360919" y="329709"/>
              <a:ext cx="533346" cy="603993"/>
            </a:xfrm>
            <a:custGeom>
              <a:avLst/>
              <a:gdLst/>
              <a:ahLst/>
              <a:cxnLst/>
              <a:rect l="0" t="0" r="0" b="0"/>
              <a:pathLst>
                <a:path w="533346" h="603993">
                  <a:moveTo>
                    <a:pt x="239205" y="17731"/>
                  </a:moveTo>
                  <a:lnTo>
                    <a:pt x="222437" y="12142"/>
                  </a:lnTo>
                  <a:lnTo>
                    <a:pt x="204846" y="12517"/>
                  </a:lnTo>
                  <a:lnTo>
                    <a:pt x="195242" y="14255"/>
                  </a:lnTo>
                  <a:lnTo>
                    <a:pt x="164958" y="33469"/>
                  </a:lnTo>
                  <a:lnTo>
                    <a:pt x="107876" y="86299"/>
                  </a:lnTo>
                  <a:lnTo>
                    <a:pt x="65803" y="142588"/>
                  </a:lnTo>
                  <a:lnTo>
                    <a:pt x="35003" y="198860"/>
                  </a:lnTo>
                  <a:lnTo>
                    <a:pt x="10569" y="255457"/>
                  </a:lnTo>
                  <a:lnTo>
                    <a:pt x="3058" y="282484"/>
                  </a:lnTo>
                  <a:lnTo>
                    <a:pt x="0" y="337162"/>
                  </a:lnTo>
                  <a:lnTo>
                    <a:pt x="5982" y="394307"/>
                  </a:lnTo>
                  <a:lnTo>
                    <a:pt x="21604" y="453075"/>
                  </a:lnTo>
                  <a:lnTo>
                    <a:pt x="52462" y="514726"/>
                  </a:lnTo>
                  <a:lnTo>
                    <a:pt x="86287" y="556323"/>
                  </a:lnTo>
                  <a:lnTo>
                    <a:pt x="132483" y="590883"/>
                  </a:lnTo>
                  <a:lnTo>
                    <a:pt x="155508" y="600018"/>
                  </a:lnTo>
                  <a:lnTo>
                    <a:pt x="195948" y="603992"/>
                  </a:lnTo>
                  <a:lnTo>
                    <a:pt x="244456" y="598280"/>
                  </a:lnTo>
                  <a:lnTo>
                    <a:pt x="295873" y="588009"/>
                  </a:lnTo>
                  <a:lnTo>
                    <a:pt x="356290" y="564170"/>
                  </a:lnTo>
                  <a:lnTo>
                    <a:pt x="414138" y="516019"/>
                  </a:lnTo>
                  <a:lnTo>
                    <a:pt x="441479" y="486822"/>
                  </a:lnTo>
                  <a:lnTo>
                    <a:pt x="478885" y="425872"/>
                  </a:lnTo>
                  <a:lnTo>
                    <a:pt x="494275" y="399145"/>
                  </a:lnTo>
                  <a:lnTo>
                    <a:pt x="510533" y="373288"/>
                  </a:lnTo>
                  <a:lnTo>
                    <a:pt x="526507" y="321931"/>
                  </a:lnTo>
                  <a:lnTo>
                    <a:pt x="531782" y="266962"/>
                  </a:lnTo>
                  <a:lnTo>
                    <a:pt x="533345" y="211810"/>
                  </a:lnTo>
                  <a:lnTo>
                    <a:pt x="528219" y="169602"/>
                  </a:lnTo>
                  <a:lnTo>
                    <a:pt x="507600" y="116664"/>
                  </a:lnTo>
                  <a:lnTo>
                    <a:pt x="468510" y="60395"/>
                  </a:lnTo>
                  <a:lnTo>
                    <a:pt x="419854" y="20179"/>
                  </a:lnTo>
                  <a:lnTo>
                    <a:pt x="392803" y="7901"/>
                  </a:lnTo>
                  <a:lnTo>
                    <a:pt x="340087" y="0"/>
                  </a:lnTo>
                  <a:lnTo>
                    <a:pt x="285604" y="3249"/>
                  </a:lnTo>
                  <a:lnTo>
                    <a:pt x="224367" y="22063"/>
                  </a:lnTo>
                  <a:lnTo>
                    <a:pt x="189575" y="36822"/>
                  </a:lnTo>
                  <a:lnTo>
                    <a:pt x="154977" y="703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70707" y="728058"/>
              <a:ext cx="197957" cy="219417"/>
            </a:xfrm>
            <a:custGeom>
              <a:avLst/>
              <a:gdLst/>
              <a:ahLst/>
              <a:cxnLst/>
              <a:rect l="0" t="0" r="0" b="0"/>
              <a:pathLst>
                <a:path w="197957" h="219417">
                  <a:moveTo>
                    <a:pt x="18971" y="72107"/>
                  </a:moveTo>
                  <a:lnTo>
                    <a:pt x="22091" y="126252"/>
                  </a:lnTo>
                  <a:lnTo>
                    <a:pt x="36930" y="187902"/>
                  </a:lnTo>
                  <a:lnTo>
                    <a:pt x="43720" y="214039"/>
                  </a:lnTo>
                  <a:lnTo>
                    <a:pt x="43660" y="219371"/>
                  </a:lnTo>
                  <a:lnTo>
                    <a:pt x="41279" y="219416"/>
                  </a:lnTo>
                  <a:lnTo>
                    <a:pt x="37353" y="215936"/>
                  </a:lnTo>
                  <a:lnTo>
                    <a:pt x="19081" y="175536"/>
                  </a:lnTo>
                  <a:lnTo>
                    <a:pt x="2608" y="116100"/>
                  </a:lnTo>
                  <a:lnTo>
                    <a:pt x="0" y="88930"/>
                  </a:lnTo>
                  <a:lnTo>
                    <a:pt x="9711" y="47326"/>
                  </a:lnTo>
                  <a:lnTo>
                    <a:pt x="27334" y="25608"/>
                  </a:lnTo>
                  <a:lnTo>
                    <a:pt x="38584" y="16542"/>
                  </a:lnTo>
                  <a:lnTo>
                    <a:pt x="66683" y="6467"/>
                  </a:lnTo>
                  <a:lnTo>
                    <a:pt x="126792" y="0"/>
                  </a:lnTo>
                  <a:lnTo>
                    <a:pt x="164002" y="4469"/>
                  </a:lnTo>
                  <a:lnTo>
                    <a:pt x="197956" y="194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33114" y="410398"/>
              <a:ext cx="346161" cy="533963"/>
            </a:xfrm>
            <a:custGeom>
              <a:avLst/>
              <a:gdLst/>
              <a:ahLst/>
              <a:cxnLst/>
              <a:rect l="0" t="0" r="0" b="0"/>
              <a:pathLst>
                <a:path w="346161" h="533963">
                  <a:moveTo>
                    <a:pt x="135590" y="400296"/>
                  </a:moveTo>
                  <a:lnTo>
                    <a:pt x="126015" y="376249"/>
                  </a:lnTo>
                  <a:lnTo>
                    <a:pt x="115347" y="361922"/>
                  </a:lnTo>
                  <a:lnTo>
                    <a:pt x="90598" y="346292"/>
                  </a:lnTo>
                  <a:lnTo>
                    <a:pt x="71140" y="344319"/>
                  </a:lnTo>
                  <a:lnTo>
                    <a:pt x="51964" y="348511"/>
                  </a:lnTo>
                  <a:lnTo>
                    <a:pt x="35642" y="358173"/>
                  </a:lnTo>
                  <a:lnTo>
                    <a:pt x="13299" y="382356"/>
                  </a:lnTo>
                  <a:lnTo>
                    <a:pt x="5200" y="404801"/>
                  </a:lnTo>
                  <a:lnTo>
                    <a:pt x="0" y="462927"/>
                  </a:lnTo>
                  <a:lnTo>
                    <a:pt x="5528" y="490133"/>
                  </a:lnTo>
                  <a:lnTo>
                    <a:pt x="16953" y="512753"/>
                  </a:lnTo>
                  <a:lnTo>
                    <a:pt x="33730" y="530605"/>
                  </a:lnTo>
                  <a:lnTo>
                    <a:pt x="44287" y="533962"/>
                  </a:lnTo>
                  <a:lnTo>
                    <a:pt x="68495" y="531453"/>
                  </a:lnTo>
                  <a:lnTo>
                    <a:pt x="77992" y="526338"/>
                  </a:lnTo>
                  <a:lnTo>
                    <a:pt x="91664" y="511297"/>
                  </a:lnTo>
                  <a:lnTo>
                    <a:pt x="117208" y="456234"/>
                  </a:lnTo>
                  <a:lnTo>
                    <a:pt x="129624" y="407381"/>
                  </a:lnTo>
                  <a:lnTo>
                    <a:pt x="133823" y="359241"/>
                  </a:lnTo>
                  <a:lnTo>
                    <a:pt x="134805" y="317319"/>
                  </a:lnTo>
                  <a:lnTo>
                    <a:pt x="135241" y="271390"/>
                  </a:lnTo>
                  <a:lnTo>
                    <a:pt x="134265" y="223681"/>
                  </a:lnTo>
                  <a:lnTo>
                    <a:pt x="129932" y="175182"/>
                  </a:lnTo>
                  <a:lnTo>
                    <a:pt x="127226" y="129449"/>
                  </a:lnTo>
                  <a:lnTo>
                    <a:pt x="122584" y="67361"/>
                  </a:lnTo>
                  <a:lnTo>
                    <a:pt x="110534" y="5158"/>
                  </a:lnTo>
                  <a:lnTo>
                    <a:pt x="106018" y="0"/>
                  </a:lnTo>
                  <a:lnTo>
                    <a:pt x="100668" y="71"/>
                  </a:lnTo>
                  <a:lnTo>
                    <a:pt x="94761" y="3628"/>
                  </a:lnTo>
                  <a:lnTo>
                    <a:pt x="88198" y="23178"/>
                  </a:lnTo>
                  <a:lnTo>
                    <a:pt x="84503" y="70188"/>
                  </a:lnTo>
                  <a:lnTo>
                    <a:pt x="88844" y="132188"/>
                  </a:lnTo>
                  <a:lnTo>
                    <a:pt x="93731" y="190145"/>
                  </a:lnTo>
                  <a:lnTo>
                    <a:pt x="101611" y="252501"/>
                  </a:lnTo>
                  <a:lnTo>
                    <a:pt x="111354" y="312441"/>
                  </a:lnTo>
                  <a:lnTo>
                    <a:pt x="125127" y="369034"/>
                  </a:lnTo>
                  <a:lnTo>
                    <a:pt x="139113" y="424926"/>
                  </a:lnTo>
                  <a:lnTo>
                    <a:pt x="155221" y="461406"/>
                  </a:lnTo>
                  <a:lnTo>
                    <a:pt x="163886" y="467942"/>
                  </a:lnTo>
                  <a:lnTo>
                    <a:pt x="185991" y="472085"/>
                  </a:lnTo>
                  <a:lnTo>
                    <a:pt x="219154" y="467840"/>
                  </a:lnTo>
                  <a:lnTo>
                    <a:pt x="245618" y="453584"/>
                  </a:lnTo>
                  <a:lnTo>
                    <a:pt x="268277" y="434542"/>
                  </a:lnTo>
                  <a:lnTo>
                    <a:pt x="289809" y="402904"/>
                  </a:lnTo>
                  <a:lnTo>
                    <a:pt x="299828" y="363894"/>
                  </a:lnTo>
                  <a:lnTo>
                    <a:pt x="297207" y="328289"/>
                  </a:lnTo>
                  <a:lnTo>
                    <a:pt x="292468" y="319536"/>
                  </a:lnTo>
                  <a:lnTo>
                    <a:pt x="277843" y="306691"/>
                  </a:lnTo>
                  <a:lnTo>
                    <a:pt x="269030" y="303967"/>
                  </a:lnTo>
                  <a:lnTo>
                    <a:pt x="249879" y="304061"/>
                  </a:lnTo>
                  <a:lnTo>
                    <a:pt x="232789" y="314241"/>
                  </a:lnTo>
                  <a:lnTo>
                    <a:pt x="224956" y="321869"/>
                  </a:lnTo>
                  <a:lnTo>
                    <a:pt x="216252" y="342823"/>
                  </a:lnTo>
                  <a:lnTo>
                    <a:pt x="210665" y="394402"/>
                  </a:lnTo>
                  <a:lnTo>
                    <a:pt x="220876" y="435724"/>
                  </a:lnTo>
                  <a:lnTo>
                    <a:pt x="252005" y="494172"/>
                  </a:lnTo>
                  <a:lnTo>
                    <a:pt x="258824" y="504994"/>
                  </a:lnTo>
                  <a:lnTo>
                    <a:pt x="268049" y="512209"/>
                  </a:lnTo>
                  <a:lnTo>
                    <a:pt x="290777" y="520225"/>
                  </a:lnTo>
                  <a:lnTo>
                    <a:pt x="346160" y="5266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39912" y="684352"/>
              <a:ext cx="192047" cy="211722"/>
            </a:xfrm>
            <a:custGeom>
              <a:avLst/>
              <a:gdLst/>
              <a:ahLst/>
              <a:cxnLst/>
              <a:rect l="0" t="0" r="0" b="0"/>
              <a:pathLst>
                <a:path w="192047" h="211722">
                  <a:moveTo>
                    <a:pt x="2533" y="105285"/>
                  </a:moveTo>
                  <a:lnTo>
                    <a:pt x="13986" y="159429"/>
                  </a:lnTo>
                  <a:lnTo>
                    <a:pt x="28391" y="211721"/>
                  </a:lnTo>
                  <a:lnTo>
                    <a:pt x="26504" y="202502"/>
                  </a:lnTo>
                  <a:lnTo>
                    <a:pt x="127" y="141101"/>
                  </a:lnTo>
                  <a:lnTo>
                    <a:pt x="0" y="95360"/>
                  </a:lnTo>
                  <a:lnTo>
                    <a:pt x="12961" y="55941"/>
                  </a:lnTo>
                  <a:lnTo>
                    <a:pt x="28225" y="39290"/>
                  </a:lnTo>
                  <a:lnTo>
                    <a:pt x="76843" y="15052"/>
                  </a:lnTo>
                  <a:lnTo>
                    <a:pt x="110339" y="4980"/>
                  </a:lnTo>
                  <a:lnTo>
                    <a:pt x="163515" y="984"/>
                  </a:lnTo>
                  <a:lnTo>
                    <a:pt x="1920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98023" y="776164"/>
              <a:ext cx="183574" cy="227045"/>
            </a:xfrm>
            <a:custGeom>
              <a:avLst/>
              <a:gdLst/>
              <a:ahLst/>
              <a:cxnLst/>
              <a:rect l="0" t="0" r="0" b="0"/>
              <a:pathLst>
                <a:path w="183574" h="227045">
                  <a:moveTo>
                    <a:pt x="112961" y="24001"/>
                  </a:moveTo>
                  <a:lnTo>
                    <a:pt x="94980" y="8360"/>
                  </a:lnTo>
                  <a:lnTo>
                    <a:pt x="78063" y="282"/>
                  </a:lnTo>
                  <a:lnTo>
                    <a:pt x="68639" y="0"/>
                  </a:lnTo>
                  <a:lnTo>
                    <a:pt x="48809" y="5925"/>
                  </a:lnTo>
                  <a:lnTo>
                    <a:pt x="31416" y="19477"/>
                  </a:lnTo>
                  <a:lnTo>
                    <a:pt x="17057" y="37198"/>
                  </a:lnTo>
                  <a:lnTo>
                    <a:pt x="6776" y="56773"/>
                  </a:lnTo>
                  <a:lnTo>
                    <a:pt x="0" y="98702"/>
                  </a:lnTo>
                  <a:lnTo>
                    <a:pt x="13352" y="155697"/>
                  </a:lnTo>
                  <a:lnTo>
                    <a:pt x="21117" y="179629"/>
                  </a:lnTo>
                  <a:lnTo>
                    <a:pt x="34707" y="198844"/>
                  </a:lnTo>
                  <a:lnTo>
                    <a:pt x="52445" y="214013"/>
                  </a:lnTo>
                  <a:lnTo>
                    <a:pt x="72027" y="224654"/>
                  </a:lnTo>
                  <a:lnTo>
                    <a:pt x="92428" y="227044"/>
                  </a:lnTo>
                  <a:lnTo>
                    <a:pt x="134121" y="219046"/>
                  </a:lnTo>
                  <a:lnTo>
                    <a:pt x="160045" y="203975"/>
                  </a:lnTo>
                  <a:lnTo>
                    <a:pt x="172102" y="185098"/>
                  </a:lnTo>
                  <a:lnTo>
                    <a:pt x="180190" y="161110"/>
                  </a:lnTo>
                  <a:lnTo>
                    <a:pt x="183573" y="121298"/>
                  </a:lnTo>
                  <a:lnTo>
                    <a:pt x="174829" y="69043"/>
                  </a:lnTo>
                  <a:lnTo>
                    <a:pt x="167364" y="47529"/>
                  </a:lnTo>
                  <a:lnTo>
                    <a:pt x="156247" y="30169"/>
                  </a:lnTo>
                  <a:lnTo>
                    <a:pt x="140388" y="17774"/>
                  </a:lnTo>
                  <a:lnTo>
                    <a:pt x="131246" y="12831"/>
                  </a:lnTo>
                  <a:lnTo>
                    <a:pt x="114848" y="10458"/>
                  </a:lnTo>
                  <a:lnTo>
                    <a:pt x="91904" y="134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86070" y="386714"/>
              <a:ext cx="177599" cy="592437"/>
            </a:xfrm>
            <a:custGeom>
              <a:avLst/>
              <a:gdLst/>
              <a:ahLst/>
              <a:cxnLst/>
              <a:rect l="0" t="0" r="0" b="0"/>
              <a:pathLst>
                <a:path w="177599" h="592437">
                  <a:moveTo>
                    <a:pt x="124955" y="592436"/>
                  </a:moveTo>
                  <a:lnTo>
                    <a:pt x="121836" y="538291"/>
                  </a:lnTo>
                  <a:lnTo>
                    <a:pt x="104712" y="477756"/>
                  </a:lnTo>
                  <a:lnTo>
                    <a:pt x="85552" y="421196"/>
                  </a:lnTo>
                  <a:lnTo>
                    <a:pt x="70646" y="359984"/>
                  </a:lnTo>
                  <a:lnTo>
                    <a:pt x="55129" y="300464"/>
                  </a:lnTo>
                  <a:lnTo>
                    <a:pt x="40799" y="247980"/>
                  </a:lnTo>
                  <a:lnTo>
                    <a:pt x="23189" y="185510"/>
                  </a:lnTo>
                  <a:lnTo>
                    <a:pt x="5634" y="129667"/>
                  </a:lnTo>
                  <a:lnTo>
                    <a:pt x="0" y="78758"/>
                  </a:lnTo>
                  <a:lnTo>
                    <a:pt x="1364" y="39892"/>
                  </a:lnTo>
                  <a:lnTo>
                    <a:pt x="9974" y="20867"/>
                  </a:lnTo>
                  <a:lnTo>
                    <a:pt x="27839" y="7733"/>
                  </a:lnTo>
                  <a:lnTo>
                    <a:pt x="39154" y="2592"/>
                  </a:lnTo>
                  <a:lnTo>
                    <a:pt x="67324" y="0"/>
                  </a:lnTo>
                  <a:lnTo>
                    <a:pt x="121890" y="7868"/>
                  </a:lnTo>
                  <a:lnTo>
                    <a:pt x="150043" y="22917"/>
                  </a:lnTo>
                  <a:lnTo>
                    <a:pt x="177598" y="44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95212" y="72646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5307" y="5589"/>
                  </a:lnTo>
                  <a:lnTo>
                    <a:pt x="26514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13508" y="452725"/>
              <a:ext cx="392956" cy="512886"/>
            </a:xfrm>
            <a:custGeom>
              <a:avLst/>
              <a:gdLst/>
              <a:ahLst/>
              <a:cxnLst/>
              <a:rect l="0" t="0" r="0" b="0"/>
              <a:pathLst>
                <a:path w="392956" h="512886">
                  <a:moveTo>
                    <a:pt x="187113" y="0"/>
                  </a:moveTo>
                  <a:lnTo>
                    <a:pt x="146256" y="10745"/>
                  </a:lnTo>
                  <a:lnTo>
                    <a:pt x="108067" y="34769"/>
                  </a:lnTo>
                  <a:lnTo>
                    <a:pt x="56855" y="88970"/>
                  </a:lnTo>
                  <a:lnTo>
                    <a:pt x="24123" y="135381"/>
                  </a:lnTo>
                  <a:lnTo>
                    <a:pt x="5699" y="189869"/>
                  </a:lnTo>
                  <a:lnTo>
                    <a:pt x="0" y="245380"/>
                  </a:lnTo>
                  <a:lnTo>
                    <a:pt x="3901" y="306282"/>
                  </a:lnTo>
                  <a:lnTo>
                    <a:pt x="15699" y="364527"/>
                  </a:lnTo>
                  <a:lnTo>
                    <a:pt x="32414" y="409827"/>
                  </a:lnTo>
                  <a:lnTo>
                    <a:pt x="63489" y="458160"/>
                  </a:lnTo>
                  <a:lnTo>
                    <a:pt x="98751" y="487741"/>
                  </a:lnTo>
                  <a:lnTo>
                    <a:pt x="144425" y="505734"/>
                  </a:lnTo>
                  <a:lnTo>
                    <a:pt x="189413" y="512885"/>
                  </a:lnTo>
                  <a:lnTo>
                    <a:pt x="232378" y="503826"/>
                  </a:lnTo>
                  <a:lnTo>
                    <a:pt x="274745" y="480734"/>
                  </a:lnTo>
                  <a:lnTo>
                    <a:pt x="330455" y="425984"/>
                  </a:lnTo>
                  <a:lnTo>
                    <a:pt x="345577" y="408085"/>
                  </a:lnTo>
                  <a:lnTo>
                    <a:pt x="373718" y="344879"/>
                  </a:lnTo>
                  <a:lnTo>
                    <a:pt x="392256" y="282377"/>
                  </a:lnTo>
                  <a:lnTo>
                    <a:pt x="392955" y="237305"/>
                  </a:lnTo>
                  <a:lnTo>
                    <a:pt x="382712" y="179456"/>
                  </a:lnTo>
                  <a:lnTo>
                    <a:pt x="367251" y="140130"/>
                  </a:lnTo>
                  <a:lnTo>
                    <a:pt x="325869" y="79443"/>
                  </a:lnTo>
                  <a:lnTo>
                    <a:pt x="308444" y="62214"/>
                  </a:lnTo>
                  <a:lnTo>
                    <a:pt x="251242" y="30492"/>
                  </a:lnTo>
                  <a:lnTo>
                    <a:pt x="204007" y="13966"/>
                  </a:lnTo>
                  <a:lnTo>
                    <a:pt x="187113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55257" y="706089"/>
              <a:ext cx="179937" cy="498210"/>
            </a:xfrm>
            <a:custGeom>
              <a:avLst/>
              <a:gdLst/>
              <a:ahLst/>
              <a:cxnLst/>
              <a:rect l="0" t="0" r="0" b="0"/>
              <a:pathLst>
                <a:path w="179937" h="498210">
                  <a:moveTo>
                    <a:pt x="29634" y="188833"/>
                  </a:moveTo>
                  <a:lnTo>
                    <a:pt x="41087" y="237764"/>
                  </a:lnTo>
                  <a:lnTo>
                    <a:pt x="54383" y="291305"/>
                  </a:lnTo>
                  <a:lnTo>
                    <a:pt x="64783" y="341637"/>
                  </a:lnTo>
                  <a:lnTo>
                    <a:pt x="69685" y="401004"/>
                  </a:lnTo>
                  <a:lnTo>
                    <a:pt x="71137" y="451870"/>
                  </a:lnTo>
                  <a:lnTo>
                    <a:pt x="76523" y="496724"/>
                  </a:lnTo>
                  <a:lnTo>
                    <a:pt x="73761" y="498209"/>
                  </a:lnTo>
                  <a:lnTo>
                    <a:pt x="69581" y="496859"/>
                  </a:lnTo>
                  <a:lnTo>
                    <a:pt x="61816" y="482881"/>
                  </a:lnTo>
                  <a:lnTo>
                    <a:pt x="43750" y="427380"/>
                  </a:lnTo>
                  <a:lnTo>
                    <a:pt x="33167" y="376497"/>
                  </a:lnTo>
                  <a:lnTo>
                    <a:pt x="22229" y="316196"/>
                  </a:lnTo>
                  <a:lnTo>
                    <a:pt x="14133" y="259225"/>
                  </a:lnTo>
                  <a:lnTo>
                    <a:pt x="4634" y="205790"/>
                  </a:lnTo>
                  <a:lnTo>
                    <a:pt x="0" y="145504"/>
                  </a:lnTo>
                  <a:lnTo>
                    <a:pt x="4216" y="88777"/>
                  </a:lnTo>
                  <a:lnTo>
                    <a:pt x="12874" y="40514"/>
                  </a:lnTo>
                  <a:lnTo>
                    <a:pt x="25694" y="17238"/>
                  </a:lnTo>
                  <a:lnTo>
                    <a:pt x="34027" y="7756"/>
                  </a:lnTo>
                  <a:lnTo>
                    <a:pt x="43091" y="2604"/>
                  </a:lnTo>
                  <a:lnTo>
                    <a:pt x="62521" y="0"/>
                  </a:lnTo>
                  <a:lnTo>
                    <a:pt x="82855" y="8981"/>
                  </a:lnTo>
                  <a:lnTo>
                    <a:pt x="141061" y="54404"/>
                  </a:lnTo>
                  <a:lnTo>
                    <a:pt x="172353" y="102661"/>
                  </a:lnTo>
                  <a:lnTo>
                    <a:pt x="177423" y="113837"/>
                  </a:lnTo>
                  <a:lnTo>
                    <a:pt x="179936" y="138734"/>
                  </a:lnTo>
                  <a:lnTo>
                    <a:pt x="175983" y="163057"/>
                  </a:lnTo>
                  <a:lnTo>
                    <a:pt x="166428" y="181666"/>
                  </a:lnTo>
                  <a:lnTo>
                    <a:pt x="151262" y="194616"/>
                  </a:lnTo>
                  <a:lnTo>
                    <a:pt x="112931" y="212462"/>
                  </a:lnTo>
                  <a:lnTo>
                    <a:pt x="71748" y="220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42818" y="740233"/>
              <a:ext cx="169021" cy="189533"/>
            </a:xfrm>
            <a:custGeom>
              <a:avLst/>
              <a:gdLst/>
              <a:ahLst/>
              <a:cxnLst/>
              <a:rect l="0" t="0" r="0" b="0"/>
              <a:pathLst>
                <a:path w="169021" h="189533">
                  <a:moveTo>
                    <a:pt x="0" y="133632"/>
                  </a:moveTo>
                  <a:lnTo>
                    <a:pt x="43963" y="109912"/>
                  </a:lnTo>
                  <a:lnTo>
                    <a:pt x="103333" y="99963"/>
                  </a:lnTo>
                  <a:lnTo>
                    <a:pt x="124305" y="92931"/>
                  </a:lnTo>
                  <a:lnTo>
                    <a:pt x="141424" y="82008"/>
                  </a:lnTo>
                  <a:lnTo>
                    <a:pt x="164216" y="57114"/>
                  </a:lnTo>
                  <a:lnTo>
                    <a:pt x="167969" y="47525"/>
                  </a:lnTo>
                  <a:lnTo>
                    <a:pt x="169020" y="27512"/>
                  </a:lnTo>
                  <a:lnTo>
                    <a:pt x="165323" y="19601"/>
                  </a:lnTo>
                  <a:lnTo>
                    <a:pt x="151855" y="7692"/>
                  </a:lnTo>
                  <a:lnTo>
                    <a:pt x="113364" y="0"/>
                  </a:lnTo>
                  <a:lnTo>
                    <a:pt x="87819" y="4440"/>
                  </a:lnTo>
                  <a:lnTo>
                    <a:pt x="42823" y="26354"/>
                  </a:lnTo>
                  <a:lnTo>
                    <a:pt x="16328" y="46344"/>
                  </a:lnTo>
                  <a:lnTo>
                    <a:pt x="7257" y="69491"/>
                  </a:lnTo>
                  <a:lnTo>
                    <a:pt x="5565" y="96936"/>
                  </a:lnTo>
                  <a:lnTo>
                    <a:pt x="12612" y="120832"/>
                  </a:lnTo>
                  <a:lnTo>
                    <a:pt x="26663" y="140031"/>
                  </a:lnTo>
                  <a:lnTo>
                    <a:pt x="64279" y="171421"/>
                  </a:lnTo>
                  <a:lnTo>
                    <a:pt x="95085" y="187462"/>
                  </a:lnTo>
                  <a:lnTo>
                    <a:pt x="115960" y="189532"/>
                  </a:lnTo>
                  <a:lnTo>
                    <a:pt x="157928" y="1862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56127" y="747523"/>
              <a:ext cx="144661" cy="201577"/>
            </a:xfrm>
            <a:custGeom>
              <a:avLst/>
              <a:gdLst/>
              <a:ahLst/>
              <a:cxnLst/>
              <a:rect l="0" t="0" r="0" b="0"/>
              <a:pathLst>
                <a:path w="144661" h="201577">
                  <a:moveTo>
                    <a:pt x="39375" y="126342"/>
                  </a:moveTo>
                  <a:lnTo>
                    <a:pt x="57333" y="180217"/>
                  </a:lnTo>
                  <a:lnTo>
                    <a:pt x="64124" y="200589"/>
                  </a:lnTo>
                  <a:lnTo>
                    <a:pt x="65233" y="201576"/>
                  </a:lnTo>
                  <a:lnTo>
                    <a:pt x="63346" y="187075"/>
                  </a:lnTo>
                  <a:lnTo>
                    <a:pt x="29577" y="125096"/>
                  </a:lnTo>
                  <a:lnTo>
                    <a:pt x="6504" y="75533"/>
                  </a:lnTo>
                  <a:lnTo>
                    <a:pt x="0" y="37068"/>
                  </a:lnTo>
                  <a:lnTo>
                    <a:pt x="3766" y="27052"/>
                  </a:lnTo>
                  <a:lnTo>
                    <a:pt x="10956" y="19204"/>
                  </a:lnTo>
                  <a:lnTo>
                    <a:pt x="31424" y="8535"/>
                  </a:lnTo>
                  <a:lnTo>
                    <a:pt x="85811" y="1686"/>
                  </a:lnTo>
                  <a:lnTo>
                    <a:pt x="1446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99586" y="766232"/>
              <a:ext cx="227586" cy="181560"/>
            </a:xfrm>
            <a:custGeom>
              <a:avLst/>
              <a:gdLst/>
              <a:ahLst/>
              <a:cxnLst/>
              <a:rect l="0" t="0" r="0" b="0"/>
              <a:pathLst>
                <a:path w="227586" h="181560">
                  <a:moveTo>
                    <a:pt x="111771" y="149747"/>
                  </a:moveTo>
                  <a:lnTo>
                    <a:pt x="119007" y="122191"/>
                  </a:lnTo>
                  <a:lnTo>
                    <a:pt x="118530" y="69088"/>
                  </a:lnTo>
                  <a:lnTo>
                    <a:pt x="107517" y="24110"/>
                  </a:lnTo>
                  <a:lnTo>
                    <a:pt x="101916" y="15686"/>
                  </a:lnTo>
                  <a:lnTo>
                    <a:pt x="86334" y="3207"/>
                  </a:lnTo>
                  <a:lnTo>
                    <a:pt x="67710" y="0"/>
                  </a:lnTo>
                  <a:lnTo>
                    <a:pt x="57831" y="783"/>
                  </a:lnTo>
                  <a:lnTo>
                    <a:pt x="40614" y="11011"/>
                  </a:lnTo>
                  <a:lnTo>
                    <a:pt x="17768" y="39620"/>
                  </a:lnTo>
                  <a:lnTo>
                    <a:pt x="5651" y="64537"/>
                  </a:lnTo>
                  <a:lnTo>
                    <a:pt x="0" y="104872"/>
                  </a:lnTo>
                  <a:lnTo>
                    <a:pt x="2823" y="132532"/>
                  </a:lnTo>
                  <a:lnTo>
                    <a:pt x="11097" y="154184"/>
                  </a:lnTo>
                  <a:lnTo>
                    <a:pt x="16580" y="163234"/>
                  </a:lnTo>
                  <a:lnTo>
                    <a:pt x="32029" y="176408"/>
                  </a:lnTo>
                  <a:lnTo>
                    <a:pt x="41063" y="181559"/>
                  </a:lnTo>
                  <a:lnTo>
                    <a:pt x="50594" y="181483"/>
                  </a:lnTo>
                  <a:lnTo>
                    <a:pt x="70543" y="172041"/>
                  </a:lnTo>
                  <a:lnTo>
                    <a:pt x="84869" y="153026"/>
                  </a:lnTo>
                  <a:lnTo>
                    <a:pt x="106322" y="96366"/>
                  </a:lnTo>
                  <a:lnTo>
                    <a:pt x="110157" y="66600"/>
                  </a:lnTo>
                  <a:lnTo>
                    <a:pt x="117692" y="90602"/>
                  </a:lnTo>
                  <a:lnTo>
                    <a:pt x="146606" y="129485"/>
                  </a:lnTo>
                  <a:lnTo>
                    <a:pt x="175905" y="149333"/>
                  </a:lnTo>
                  <a:lnTo>
                    <a:pt x="227585" y="1602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90470" y="463253"/>
              <a:ext cx="20930" cy="473784"/>
            </a:xfrm>
            <a:custGeom>
              <a:avLst/>
              <a:gdLst/>
              <a:ahLst/>
              <a:cxnLst/>
              <a:rect l="0" t="0" r="0" b="0"/>
              <a:pathLst>
                <a:path w="20930" h="473784">
                  <a:moveTo>
                    <a:pt x="10400" y="0"/>
                  </a:moveTo>
                  <a:lnTo>
                    <a:pt x="2067" y="55170"/>
                  </a:lnTo>
                  <a:lnTo>
                    <a:pt x="847" y="97050"/>
                  </a:lnTo>
                  <a:lnTo>
                    <a:pt x="305" y="142959"/>
                  </a:lnTo>
                  <a:lnTo>
                    <a:pt x="0" y="198076"/>
                  </a:lnTo>
                  <a:lnTo>
                    <a:pt x="5499" y="260811"/>
                  </a:lnTo>
                  <a:lnTo>
                    <a:pt x="8948" y="314494"/>
                  </a:lnTo>
                  <a:lnTo>
                    <a:pt x="9970" y="371214"/>
                  </a:lnTo>
                  <a:lnTo>
                    <a:pt x="15862" y="426884"/>
                  </a:lnTo>
                  <a:lnTo>
                    <a:pt x="20929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42943" y="622682"/>
              <a:ext cx="284270" cy="19557"/>
            </a:xfrm>
            <a:custGeom>
              <a:avLst/>
              <a:gdLst/>
              <a:ahLst/>
              <a:cxnLst/>
              <a:rect l="0" t="0" r="0" b="0"/>
              <a:pathLst>
                <a:path w="284270" h="19557">
                  <a:moveTo>
                    <a:pt x="284269" y="19556"/>
                  </a:moveTo>
                  <a:lnTo>
                    <a:pt x="246791" y="11223"/>
                  </a:lnTo>
                  <a:lnTo>
                    <a:pt x="189779" y="9461"/>
                  </a:lnTo>
                  <a:lnTo>
                    <a:pt x="133829" y="3567"/>
                  </a:lnTo>
                  <a:lnTo>
                    <a:pt x="72798" y="0"/>
                  </a:lnTo>
                  <a:lnTo>
                    <a:pt x="12013" y="7030"/>
                  </a:lnTo>
                  <a:lnTo>
                    <a:pt x="0" y="90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58798" y="821222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3119" y="54145"/>
                  </a:lnTo>
                  <a:lnTo>
                    <a:pt x="9065" y="114681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58798" y="694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48201" y="758051"/>
              <a:ext cx="148694" cy="181187"/>
            </a:xfrm>
            <a:custGeom>
              <a:avLst/>
              <a:gdLst/>
              <a:ahLst/>
              <a:cxnLst/>
              <a:rect l="0" t="0" r="0" b="0"/>
              <a:pathLst>
                <a:path w="148694" h="181187">
                  <a:moveTo>
                    <a:pt x="100110" y="0"/>
                  </a:moveTo>
                  <a:lnTo>
                    <a:pt x="41493" y="20244"/>
                  </a:lnTo>
                  <a:lnTo>
                    <a:pt x="12292" y="44993"/>
                  </a:lnTo>
                  <a:lnTo>
                    <a:pt x="2588" y="67570"/>
                  </a:lnTo>
                  <a:lnTo>
                    <a:pt x="0" y="80142"/>
                  </a:lnTo>
                  <a:lnTo>
                    <a:pt x="3364" y="106589"/>
                  </a:lnTo>
                  <a:lnTo>
                    <a:pt x="13828" y="132771"/>
                  </a:lnTo>
                  <a:lnTo>
                    <a:pt x="30177" y="156105"/>
                  </a:lnTo>
                  <a:lnTo>
                    <a:pt x="49141" y="171936"/>
                  </a:lnTo>
                  <a:lnTo>
                    <a:pt x="59111" y="177795"/>
                  </a:lnTo>
                  <a:lnTo>
                    <a:pt x="79548" y="181186"/>
                  </a:lnTo>
                  <a:lnTo>
                    <a:pt x="89912" y="180452"/>
                  </a:lnTo>
                  <a:lnTo>
                    <a:pt x="107665" y="173398"/>
                  </a:lnTo>
                  <a:lnTo>
                    <a:pt x="123355" y="161294"/>
                  </a:lnTo>
                  <a:lnTo>
                    <a:pt x="138127" y="144216"/>
                  </a:lnTo>
                  <a:lnTo>
                    <a:pt x="146252" y="121808"/>
                  </a:lnTo>
                  <a:lnTo>
                    <a:pt x="148693" y="97421"/>
                  </a:lnTo>
                  <a:lnTo>
                    <a:pt x="145879" y="74884"/>
                  </a:lnTo>
                  <a:lnTo>
                    <a:pt x="137609" y="56289"/>
                  </a:lnTo>
                  <a:lnTo>
                    <a:pt x="121166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32538" y="731398"/>
              <a:ext cx="189515" cy="174053"/>
            </a:xfrm>
            <a:custGeom>
              <a:avLst/>
              <a:gdLst/>
              <a:ahLst/>
              <a:cxnLst/>
              <a:rect l="0" t="0" r="0" b="0"/>
              <a:pathLst>
                <a:path w="189515" h="174053">
                  <a:moveTo>
                    <a:pt x="0" y="47710"/>
                  </a:moveTo>
                  <a:lnTo>
                    <a:pt x="15642" y="65691"/>
                  </a:lnTo>
                  <a:lnTo>
                    <a:pt x="34844" y="117452"/>
                  </a:lnTo>
                  <a:lnTo>
                    <a:pt x="40679" y="160619"/>
                  </a:lnTo>
                  <a:lnTo>
                    <a:pt x="40519" y="138357"/>
                  </a:lnTo>
                  <a:lnTo>
                    <a:pt x="33697" y="88319"/>
                  </a:lnTo>
                  <a:lnTo>
                    <a:pt x="34864" y="62249"/>
                  </a:lnTo>
                  <a:lnTo>
                    <a:pt x="48675" y="29011"/>
                  </a:lnTo>
                  <a:lnTo>
                    <a:pt x="61018" y="11714"/>
                  </a:lnTo>
                  <a:lnTo>
                    <a:pt x="80542" y="2466"/>
                  </a:lnTo>
                  <a:lnTo>
                    <a:pt x="92299" y="0"/>
                  </a:lnTo>
                  <a:lnTo>
                    <a:pt x="114722" y="3499"/>
                  </a:lnTo>
                  <a:lnTo>
                    <a:pt x="135216" y="14023"/>
                  </a:lnTo>
                  <a:lnTo>
                    <a:pt x="152123" y="30398"/>
                  </a:lnTo>
                  <a:lnTo>
                    <a:pt x="169206" y="64938"/>
                  </a:lnTo>
                  <a:lnTo>
                    <a:pt x="184289" y="118530"/>
                  </a:lnTo>
                  <a:lnTo>
                    <a:pt x="189514" y="174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03239" y="681090"/>
              <a:ext cx="160969" cy="245418"/>
            </a:xfrm>
            <a:custGeom>
              <a:avLst/>
              <a:gdLst/>
              <a:ahLst/>
              <a:cxnLst/>
              <a:rect l="0" t="0" r="0" b="0"/>
              <a:pathLst>
                <a:path w="160969" h="245418">
                  <a:moveTo>
                    <a:pt x="160968" y="34847"/>
                  </a:moveTo>
                  <a:lnTo>
                    <a:pt x="135752" y="11971"/>
                  </a:lnTo>
                  <a:lnTo>
                    <a:pt x="117006" y="2063"/>
                  </a:lnTo>
                  <a:lnTo>
                    <a:pt x="93856" y="0"/>
                  </a:lnTo>
                  <a:lnTo>
                    <a:pt x="46456" y="8207"/>
                  </a:lnTo>
                  <a:lnTo>
                    <a:pt x="19544" y="23314"/>
                  </a:lnTo>
                  <a:lnTo>
                    <a:pt x="7256" y="39080"/>
                  </a:lnTo>
                  <a:lnTo>
                    <a:pt x="2341" y="48198"/>
                  </a:lnTo>
                  <a:lnTo>
                    <a:pt x="0" y="67687"/>
                  </a:lnTo>
                  <a:lnTo>
                    <a:pt x="1013" y="77797"/>
                  </a:lnTo>
                  <a:lnTo>
                    <a:pt x="11498" y="98390"/>
                  </a:lnTo>
                  <a:lnTo>
                    <a:pt x="37132" y="126594"/>
                  </a:lnTo>
                  <a:lnTo>
                    <a:pt x="57967" y="141135"/>
                  </a:lnTo>
                  <a:lnTo>
                    <a:pt x="117537" y="163906"/>
                  </a:lnTo>
                  <a:lnTo>
                    <a:pt x="123825" y="170020"/>
                  </a:lnTo>
                  <a:lnTo>
                    <a:pt x="126847" y="177605"/>
                  </a:lnTo>
                  <a:lnTo>
                    <a:pt x="127692" y="186171"/>
                  </a:lnTo>
                  <a:lnTo>
                    <a:pt x="124746" y="194221"/>
                  </a:lnTo>
                  <a:lnTo>
                    <a:pt x="112114" y="209405"/>
                  </a:lnTo>
                  <a:lnTo>
                    <a:pt x="91682" y="217714"/>
                  </a:lnTo>
                  <a:lnTo>
                    <a:pt x="37547" y="231890"/>
                  </a:lnTo>
                  <a:lnTo>
                    <a:pt x="13569" y="2454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2196" y="1052908"/>
              <a:ext cx="4569370" cy="73642"/>
            </a:xfrm>
            <a:custGeom>
              <a:avLst/>
              <a:gdLst/>
              <a:ahLst/>
              <a:cxnLst/>
              <a:rect l="0" t="0" r="0" b="0"/>
              <a:pathLst>
                <a:path w="4569370" h="73642">
                  <a:moveTo>
                    <a:pt x="4569369" y="31527"/>
                  </a:moveTo>
                  <a:lnTo>
                    <a:pt x="4520438" y="23194"/>
                  </a:lnTo>
                  <a:lnTo>
                    <a:pt x="4466896" y="15843"/>
                  </a:lnTo>
                  <a:lnTo>
                    <a:pt x="4412950" y="11531"/>
                  </a:lnTo>
                  <a:lnTo>
                    <a:pt x="4350301" y="7560"/>
                  </a:lnTo>
                  <a:lnTo>
                    <a:pt x="4292519" y="1446"/>
                  </a:lnTo>
                  <a:lnTo>
                    <a:pt x="4234875" y="239"/>
                  </a:lnTo>
                  <a:lnTo>
                    <a:pt x="4171496" y="0"/>
                  </a:lnTo>
                  <a:lnTo>
                    <a:pt x="4113570" y="5542"/>
                  </a:lnTo>
                  <a:lnTo>
                    <a:pt x="4055898" y="9497"/>
                  </a:lnTo>
                  <a:lnTo>
                    <a:pt x="4006488" y="10181"/>
                  </a:lnTo>
                  <a:lnTo>
                    <a:pt x="3954803" y="10384"/>
                  </a:lnTo>
                  <a:lnTo>
                    <a:pt x="3902444" y="10445"/>
                  </a:lnTo>
                  <a:lnTo>
                    <a:pt x="3849886" y="10462"/>
                  </a:lnTo>
                  <a:lnTo>
                    <a:pt x="3797268" y="10468"/>
                  </a:lnTo>
                  <a:lnTo>
                    <a:pt x="3743463" y="10469"/>
                  </a:lnTo>
                  <a:lnTo>
                    <a:pt x="3687097" y="11640"/>
                  </a:lnTo>
                  <a:lnTo>
                    <a:pt x="3625473" y="18803"/>
                  </a:lnTo>
                  <a:lnTo>
                    <a:pt x="3570249" y="17228"/>
                  </a:lnTo>
                  <a:lnTo>
                    <a:pt x="3513721" y="12472"/>
                  </a:lnTo>
                  <a:lnTo>
                    <a:pt x="3452519" y="14183"/>
                  </a:lnTo>
                  <a:lnTo>
                    <a:pt x="3389931" y="18979"/>
                  </a:lnTo>
                  <a:lnTo>
                    <a:pt x="3333172" y="20400"/>
                  </a:lnTo>
                  <a:lnTo>
                    <a:pt x="3280480" y="20821"/>
                  </a:lnTo>
                  <a:lnTo>
                    <a:pt x="3226652" y="20946"/>
                  </a:lnTo>
                  <a:lnTo>
                    <a:pt x="3174829" y="24102"/>
                  </a:lnTo>
                  <a:lnTo>
                    <a:pt x="3121259" y="26207"/>
                  </a:lnTo>
                  <a:lnTo>
                    <a:pt x="3069512" y="22542"/>
                  </a:lnTo>
                  <a:lnTo>
                    <a:pt x="3015965" y="24575"/>
                  </a:lnTo>
                  <a:lnTo>
                    <a:pt x="2964224" y="29467"/>
                  </a:lnTo>
                  <a:lnTo>
                    <a:pt x="2910679" y="30916"/>
                  </a:lnTo>
                  <a:lnTo>
                    <a:pt x="2850665" y="31406"/>
                  </a:lnTo>
                  <a:lnTo>
                    <a:pt x="2791114" y="25902"/>
                  </a:lnTo>
                  <a:lnTo>
                    <a:pt x="2745291" y="26297"/>
                  </a:lnTo>
                  <a:lnTo>
                    <a:pt x="2697629" y="29202"/>
                  </a:lnTo>
                  <a:lnTo>
                    <a:pt x="2649149" y="30494"/>
                  </a:lnTo>
                  <a:lnTo>
                    <a:pt x="2600307" y="31068"/>
                  </a:lnTo>
                  <a:lnTo>
                    <a:pt x="2551303" y="31323"/>
                  </a:lnTo>
                  <a:lnTo>
                    <a:pt x="2502227" y="31436"/>
                  </a:lnTo>
                  <a:lnTo>
                    <a:pt x="2453120" y="31486"/>
                  </a:lnTo>
                  <a:lnTo>
                    <a:pt x="2407508" y="31509"/>
                  </a:lnTo>
                  <a:lnTo>
                    <a:pt x="2352012" y="31521"/>
                  </a:lnTo>
                  <a:lnTo>
                    <a:pt x="2288776" y="31525"/>
                  </a:lnTo>
                  <a:lnTo>
                    <a:pt x="2235334" y="31526"/>
                  </a:lnTo>
                  <a:lnTo>
                    <a:pt x="2173876" y="32696"/>
                  </a:lnTo>
                  <a:lnTo>
                    <a:pt x="2116177" y="39860"/>
                  </a:lnTo>
                  <a:lnTo>
                    <a:pt x="2064741" y="41405"/>
                  </a:lnTo>
                  <a:lnTo>
                    <a:pt x="2020815" y="41766"/>
                  </a:lnTo>
                  <a:lnTo>
                    <a:pt x="1973997" y="41927"/>
                  </a:lnTo>
                  <a:lnTo>
                    <a:pt x="1925893" y="41998"/>
                  </a:lnTo>
                  <a:lnTo>
                    <a:pt x="1880726" y="42030"/>
                  </a:lnTo>
                  <a:lnTo>
                    <a:pt x="1828991" y="42048"/>
                  </a:lnTo>
                  <a:lnTo>
                    <a:pt x="1780517" y="42053"/>
                  </a:lnTo>
                  <a:lnTo>
                    <a:pt x="1738516" y="42054"/>
                  </a:lnTo>
                  <a:lnTo>
                    <a:pt x="1692553" y="42055"/>
                  </a:lnTo>
                  <a:lnTo>
                    <a:pt x="1644829" y="42055"/>
                  </a:lnTo>
                  <a:lnTo>
                    <a:pt x="1596322" y="42055"/>
                  </a:lnTo>
                  <a:lnTo>
                    <a:pt x="1539742" y="42055"/>
                  </a:lnTo>
                  <a:lnTo>
                    <a:pt x="1478703" y="34820"/>
                  </a:lnTo>
                  <a:lnTo>
                    <a:pt x="1432233" y="32502"/>
                  </a:lnTo>
                  <a:lnTo>
                    <a:pt x="1371670" y="30646"/>
                  </a:lnTo>
                  <a:lnTo>
                    <a:pt x="1322530" y="25547"/>
                  </a:lnTo>
                  <a:lnTo>
                    <a:pt x="1264005" y="29999"/>
                  </a:lnTo>
                  <a:lnTo>
                    <a:pt x="1224599" y="27954"/>
                  </a:lnTo>
                  <a:lnTo>
                    <a:pt x="1174253" y="22372"/>
                  </a:lnTo>
                  <a:lnTo>
                    <a:pt x="1119248" y="28505"/>
                  </a:lnTo>
                  <a:lnTo>
                    <a:pt x="1073823" y="30631"/>
                  </a:lnTo>
                  <a:lnTo>
                    <a:pt x="1013571" y="31261"/>
                  </a:lnTo>
                  <a:lnTo>
                    <a:pt x="964523" y="31448"/>
                  </a:lnTo>
                  <a:lnTo>
                    <a:pt x="906028" y="31511"/>
                  </a:lnTo>
                  <a:lnTo>
                    <a:pt x="849413" y="31524"/>
                  </a:lnTo>
                  <a:lnTo>
                    <a:pt x="790451" y="31526"/>
                  </a:lnTo>
                  <a:lnTo>
                    <a:pt x="737886" y="31526"/>
                  </a:lnTo>
                  <a:lnTo>
                    <a:pt x="674694" y="31527"/>
                  </a:lnTo>
                  <a:lnTo>
                    <a:pt x="613770" y="31527"/>
                  </a:lnTo>
                  <a:lnTo>
                    <a:pt x="564524" y="32697"/>
                  </a:lnTo>
                  <a:lnTo>
                    <a:pt x="516787" y="38762"/>
                  </a:lnTo>
                  <a:lnTo>
                    <a:pt x="474958" y="40592"/>
                  </a:lnTo>
                  <a:lnTo>
                    <a:pt x="429072" y="41405"/>
                  </a:lnTo>
                  <a:lnTo>
                    <a:pt x="366558" y="41863"/>
                  </a:lnTo>
                  <a:lnTo>
                    <a:pt x="309042" y="41998"/>
                  </a:lnTo>
                  <a:lnTo>
                    <a:pt x="263694" y="43200"/>
                  </a:lnTo>
                  <a:lnTo>
                    <a:pt x="216243" y="47633"/>
                  </a:lnTo>
                  <a:lnTo>
                    <a:pt x="170978" y="53503"/>
                  </a:lnTo>
                  <a:lnTo>
                    <a:pt x="115391" y="63385"/>
                  </a:lnTo>
                  <a:lnTo>
                    <a:pt x="67336" y="70602"/>
                  </a:lnTo>
                  <a:lnTo>
                    <a:pt x="24241" y="72740"/>
                  </a:lnTo>
                  <a:lnTo>
                    <a:pt x="0" y="736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80062" y="628936"/>
              <a:ext cx="157928" cy="34360"/>
            </a:xfrm>
            <a:custGeom>
              <a:avLst/>
              <a:gdLst/>
              <a:ahLst/>
              <a:cxnLst/>
              <a:rect l="0" t="0" r="0" b="0"/>
              <a:pathLst>
                <a:path w="157928" h="34360">
                  <a:moveTo>
                    <a:pt x="157927" y="13302"/>
                  </a:moveTo>
                  <a:lnTo>
                    <a:pt x="146749" y="2123"/>
                  </a:lnTo>
                  <a:lnTo>
                    <a:pt x="138777" y="0"/>
                  </a:lnTo>
                  <a:lnTo>
                    <a:pt x="89240" y="4999"/>
                  </a:lnTo>
                  <a:lnTo>
                    <a:pt x="29066" y="22840"/>
                  </a:lnTo>
                  <a:lnTo>
                    <a:pt x="0" y="343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569989" y="389554"/>
            <a:ext cx="2210986" cy="568540"/>
            <a:chOff x="7569989" y="389554"/>
            <a:chExt cx="2210986" cy="568540"/>
          </a:xfrm>
        </p:grpSpPr>
        <p:sp>
          <p:nvSpPr>
            <p:cNvPr id="24" name="Freeform 23"/>
            <p:cNvSpPr/>
            <p:nvPr/>
          </p:nvSpPr>
          <p:spPr>
            <a:xfrm>
              <a:off x="7780559" y="431668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10529" y="0"/>
                  </a:moveTo>
                  <a:lnTo>
                    <a:pt x="7409" y="55170"/>
                  </a:lnTo>
                  <a:lnTo>
                    <a:pt x="2196" y="110323"/>
                  </a:lnTo>
                  <a:lnTo>
                    <a:pt x="651" y="165659"/>
                  </a:lnTo>
                  <a:lnTo>
                    <a:pt x="193" y="224559"/>
                  </a:lnTo>
                  <a:lnTo>
                    <a:pt x="58" y="277886"/>
                  </a:lnTo>
                  <a:lnTo>
                    <a:pt x="18" y="331901"/>
                  </a:lnTo>
                  <a:lnTo>
                    <a:pt x="4" y="392074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69989" y="642238"/>
              <a:ext cx="347442" cy="10529"/>
            </a:xfrm>
            <a:custGeom>
              <a:avLst/>
              <a:gdLst/>
              <a:ahLst/>
              <a:cxnLst/>
              <a:rect l="0" t="0" r="0" b="0"/>
              <a:pathLst>
                <a:path w="347442" h="10529">
                  <a:moveTo>
                    <a:pt x="347441" y="0"/>
                  </a:moveTo>
                  <a:lnTo>
                    <a:pt x="290177" y="8333"/>
                  </a:lnTo>
                  <a:lnTo>
                    <a:pt x="237667" y="9878"/>
                  </a:lnTo>
                  <a:lnTo>
                    <a:pt x="177655" y="7216"/>
                  </a:lnTo>
                  <a:lnTo>
                    <a:pt x="118540" y="2138"/>
                  </a:lnTo>
                  <a:lnTo>
                    <a:pt x="67099" y="633"/>
                  </a:lnTo>
                  <a:lnTo>
                    <a:pt x="28460" y="330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918406" y="400082"/>
              <a:ext cx="349253" cy="529229"/>
            </a:xfrm>
            <a:custGeom>
              <a:avLst/>
              <a:gdLst/>
              <a:ahLst/>
              <a:cxnLst/>
              <a:rect l="0" t="0" r="0" b="0"/>
              <a:pathLst>
                <a:path w="349253" h="529229">
                  <a:moveTo>
                    <a:pt x="9552" y="0"/>
                  </a:moveTo>
                  <a:lnTo>
                    <a:pt x="6433" y="48931"/>
                  </a:lnTo>
                  <a:lnTo>
                    <a:pt x="3487" y="77899"/>
                  </a:lnTo>
                  <a:lnTo>
                    <a:pt x="8007" y="137570"/>
                  </a:lnTo>
                  <a:lnTo>
                    <a:pt x="9094" y="194010"/>
                  </a:lnTo>
                  <a:lnTo>
                    <a:pt x="9417" y="249727"/>
                  </a:lnTo>
                  <a:lnTo>
                    <a:pt x="9512" y="308740"/>
                  </a:lnTo>
                  <a:lnTo>
                    <a:pt x="9541" y="362100"/>
                  </a:lnTo>
                  <a:lnTo>
                    <a:pt x="9548" y="422364"/>
                  </a:lnTo>
                  <a:lnTo>
                    <a:pt x="8381" y="452100"/>
                  </a:lnTo>
                  <a:lnTo>
                    <a:pt x="6431" y="453478"/>
                  </a:lnTo>
                  <a:lnTo>
                    <a:pt x="3963" y="449718"/>
                  </a:lnTo>
                  <a:lnTo>
                    <a:pt x="0" y="401655"/>
                  </a:lnTo>
                  <a:lnTo>
                    <a:pt x="2336" y="338956"/>
                  </a:lnTo>
                  <a:lnTo>
                    <a:pt x="13653" y="298523"/>
                  </a:lnTo>
                  <a:lnTo>
                    <a:pt x="19305" y="286753"/>
                  </a:lnTo>
                  <a:lnTo>
                    <a:pt x="34944" y="270556"/>
                  </a:lnTo>
                  <a:lnTo>
                    <a:pt x="44028" y="264599"/>
                  </a:lnTo>
                  <a:lnTo>
                    <a:pt x="53592" y="264137"/>
                  </a:lnTo>
                  <a:lnTo>
                    <a:pt x="73579" y="272982"/>
                  </a:lnTo>
                  <a:lnTo>
                    <a:pt x="87922" y="288612"/>
                  </a:lnTo>
                  <a:lnTo>
                    <a:pt x="102573" y="320261"/>
                  </a:lnTo>
                  <a:lnTo>
                    <a:pt x="121628" y="379390"/>
                  </a:lnTo>
                  <a:lnTo>
                    <a:pt x="132729" y="432434"/>
                  </a:lnTo>
                  <a:lnTo>
                    <a:pt x="133784" y="446217"/>
                  </a:lnTo>
                  <a:lnTo>
                    <a:pt x="135657" y="450726"/>
                  </a:lnTo>
                  <a:lnTo>
                    <a:pt x="138076" y="449053"/>
                  </a:lnTo>
                  <a:lnTo>
                    <a:pt x="155953" y="412746"/>
                  </a:lnTo>
                  <a:lnTo>
                    <a:pt x="171715" y="396742"/>
                  </a:lnTo>
                  <a:lnTo>
                    <a:pt x="223020" y="365718"/>
                  </a:lnTo>
                  <a:lnTo>
                    <a:pt x="282132" y="348278"/>
                  </a:lnTo>
                  <a:lnTo>
                    <a:pt x="308514" y="339624"/>
                  </a:lnTo>
                  <a:lnTo>
                    <a:pt x="328037" y="327979"/>
                  </a:lnTo>
                  <a:lnTo>
                    <a:pt x="341395" y="311885"/>
                  </a:lnTo>
                  <a:lnTo>
                    <a:pt x="346594" y="302680"/>
                  </a:lnTo>
                  <a:lnTo>
                    <a:pt x="349252" y="283093"/>
                  </a:lnTo>
                  <a:lnTo>
                    <a:pt x="348322" y="272957"/>
                  </a:lnTo>
                  <a:lnTo>
                    <a:pt x="337931" y="255455"/>
                  </a:lnTo>
                  <a:lnTo>
                    <a:pt x="320445" y="241048"/>
                  </a:lnTo>
                  <a:lnTo>
                    <a:pt x="297076" y="230745"/>
                  </a:lnTo>
                  <a:lnTo>
                    <a:pt x="274211" y="228506"/>
                  </a:lnTo>
                  <a:lnTo>
                    <a:pt x="253520" y="232580"/>
                  </a:lnTo>
                  <a:lnTo>
                    <a:pt x="236526" y="242189"/>
                  </a:lnTo>
                  <a:lnTo>
                    <a:pt x="213804" y="271931"/>
                  </a:lnTo>
                  <a:lnTo>
                    <a:pt x="197843" y="304791"/>
                  </a:lnTo>
                  <a:lnTo>
                    <a:pt x="190375" y="356910"/>
                  </a:lnTo>
                  <a:lnTo>
                    <a:pt x="192019" y="419198"/>
                  </a:lnTo>
                  <a:lnTo>
                    <a:pt x="208852" y="476909"/>
                  </a:lnTo>
                  <a:lnTo>
                    <a:pt x="224472" y="498959"/>
                  </a:lnTo>
                  <a:lnTo>
                    <a:pt x="244282" y="515388"/>
                  </a:lnTo>
                  <a:lnTo>
                    <a:pt x="268684" y="526589"/>
                  </a:lnTo>
                  <a:lnTo>
                    <a:pt x="292009" y="529228"/>
                  </a:lnTo>
                  <a:lnTo>
                    <a:pt x="312903" y="525331"/>
                  </a:lnTo>
                  <a:lnTo>
                    <a:pt x="346464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541556" y="624547"/>
              <a:ext cx="158873" cy="270390"/>
            </a:xfrm>
            <a:custGeom>
              <a:avLst/>
              <a:gdLst/>
              <a:ahLst/>
              <a:cxnLst/>
              <a:rect l="0" t="0" r="0" b="0"/>
              <a:pathLst>
                <a:path w="158873" h="270390">
                  <a:moveTo>
                    <a:pt x="49697" y="112447"/>
                  </a:moveTo>
                  <a:lnTo>
                    <a:pt x="108315" y="106858"/>
                  </a:lnTo>
                  <a:lnTo>
                    <a:pt x="143105" y="92204"/>
                  </a:lnTo>
                  <a:lnTo>
                    <a:pt x="150573" y="83744"/>
                  </a:lnTo>
                  <a:lnTo>
                    <a:pt x="158872" y="61866"/>
                  </a:lnTo>
                  <a:lnTo>
                    <a:pt x="156322" y="39664"/>
                  </a:lnTo>
                  <a:lnTo>
                    <a:pt x="152366" y="28830"/>
                  </a:lnTo>
                  <a:lnTo>
                    <a:pt x="138611" y="13673"/>
                  </a:lnTo>
                  <a:lnTo>
                    <a:pt x="130030" y="7993"/>
                  </a:lnTo>
                  <a:lnTo>
                    <a:pt x="90008" y="0"/>
                  </a:lnTo>
                  <a:lnTo>
                    <a:pt x="64104" y="7488"/>
                  </a:lnTo>
                  <a:lnTo>
                    <a:pt x="42062" y="22515"/>
                  </a:lnTo>
                  <a:lnTo>
                    <a:pt x="24467" y="40892"/>
                  </a:lnTo>
                  <a:lnTo>
                    <a:pt x="6997" y="76558"/>
                  </a:lnTo>
                  <a:lnTo>
                    <a:pt x="0" y="122351"/>
                  </a:lnTo>
                  <a:lnTo>
                    <a:pt x="3517" y="161785"/>
                  </a:lnTo>
                  <a:lnTo>
                    <a:pt x="17557" y="201285"/>
                  </a:lnTo>
                  <a:lnTo>
                    <a:pt x="42124" y="237036"/>
                  </a:lnTo>
                  <a:lnTo>
                    <a:pt x="77219" y="264266"/>
                  </a:lnTo>
                  <a:lnTo>
                    <a:pt x="100534" y="270389"/>
                  </a:lnTo>
                  <a:lnTo>
                    <a:pt x="120254" y="269212"/>
                  </a:lnTo>
                  <a:lnTo>
                    <a:pt x="144454" y="2598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812352" y="684352"/>
              <a:ext cx="168457" cy="221099"/>
            </a:xfrm>
            <a:custGeom>
              <a:avLst/>
              <a:gdLst/>
              <a:ahLst/>
              <a:cxnLst/>
              <a:rect l="0" t="0" r="0" b="0"/>
              <a:pathLst>
                <a:path w="168457" h="221099">
                  <a:moveTo>
                    <a:pt x="168456" y="0"/>
                  </a:moveTo>
                  <a:lnTo>
                    <a:pt x="124134" y="52727"/>
                  </a:lnTo>
                  <a:lnTo>
                    <a:pt x="83792" y="105995"/>
                  </a:lnTo>
                  <a:lnTo>
                    <a:pt x="32698" y="167163"/>
                  </a:lnTo>
                  <a:lnTo>
                    <a:pt x="7153" y="20407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801823" y="652766"/>
              <a:ext cx="168458" cy="305328"/>
            </a:xfrm>
            <a:custGeom>
              <a:avLst/>
              <a:gdLst/>
              <a:ahLst/>
              <a:cxnLst/>
              <a:rect l="0" t="0" r="0" b="0"/>
              <a:pathLst>
                <a:path w="168458" h="305328">
                  <a:moveTo>
                    <a:pt x="0" y="0"/>
                  </a:moveTo>
                  <a:lnTo>
                    <a:pt x="20298" y="56215"/>
                  </a:lnTo>
                  <a:lnTo>
                    <a:pt x="58869" y="117988"/>
                  </a:lnTo>
                  <a:lnTo>
                    <a:pt x="89438" y="171862"/>
                  </a:lnTo>
                  <a:lnTo>
                    <a:pt x="121916" y="229519"/>
                  </a:lnTo>
                  <a:lnTo>
                    <a:pt x="162370" y="289155"/>
                  </a:lnTo>
                  <a:lnTo>
                    <a:pt x="168457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087763" y="662056"/>
              <a:ext cx="208901" cy="232418"/>
            </a:xfrm>
            <a:custGeom>
              <a:avLst/>
              <a:gdLst/>
              <a:ahLst/>
              <a:cxnLst/>
              <a:rect l="0" t="0" r="0" b="0"/>
              <a:pathLst>
                <a:path w="208901" h="232418">
                  <a:moveTo>
                    <a:pt x="29916" y="201280"/>
                  </a:moveTo>
                  <a:lnTo>
                    <a:pt x="68289" y="171972"/>
                  </a:lnTo>
                  <a:lnTo>
                    <a:pt x="89509" y="140604"/>
                  </a:lnTo>
                  <a:lnTo>
                    <a:pt x="105025" y="96084"/>
                  </a:lnTo>
                  <a:lnTo>
                    <a:pt x="105852" y="51438"/>
                  </a:lnTo>
                  <a:lnTo>
                    <a:pt x="98370" y="29009"/>
                  </a:lnTo>
                  <a:lnTo>
                    <a:pt x="93099" y="19752"/>
                  </a:lnTo>
                  <a:lnTo>
                    <a:pt x="77885" y="6347"/>
                  </a:lnTo>
                  <a:lnTo>
                    <a:pt x="68914" y="1135"/>
                  </a:lnTo>
                  <a:lnTo>
                    <a:pt x="60594" y="0"/>
                  </a:lnTo>
                  <a:lnTo>
                    <a:pt x="45110" y="4978"/>
                  </a:lnTo>
                  <a:lnTo>
                    <a:pt x="33550" y="21228"/>
                  </a:lnTo>
                  <a:lnTo>
                    <a:pt x="6781" y="83203"/>
                  </a:lnTo>
                  <a:lnTo>
                    <a:pt x="0" y="138355"/>
                  </a:lnTo>
                  <a:lnTo>
                    <a:pt x="4249" y="194310"/>
                  </a:lnTo>
                  <a:lnTo>
                    <a:pt x="13049" y="216120"/>
                  </a:lnTo>
                  <a:lnTo>
                    <a:pt x="18671" y="225211"/>
                  </a:lnTo>
                  <a:lnTo>
                    <a:pt x="27099" y="230103"/>
                  </a:lnTo>
                  <a:lnTo>
                    <a:pt x="48941" y="232417"/>
                  </a:lnTo>
                  <a:lnTo>
                    <a:pt x="58977" y="229057"/>
                  </a:lnTo>
                  <a:lnTo>
                    <a:pt x="76367" y="215965"/>
                  </a:lnTo>
                  <a:lnTo>
                    <a:pt x="88776" y="195329"/>
                  </a:lnTo>
                  <a:lnTo>
                    <a:pt x="99218" y="157403"/>
                  </a:lnTo>
                  <a:lnTo>
                    <a:pt x="100683" y="143953"/>
                  </a:lnTo>
                  <a:lnTo>
                    <a:pt x="102831" y="138495"/>
                  </a:lnTo>
                  <a:lnTo>
                    <a:pt x="105432" y="138367"/>
                  </a:lnTo>
                  <a:lnTo>
                    <a:pt x="150890" y="192537"/>
                  </a:lnTo>
                  <a:lnTo>
                    <a:pt x="169080" y="202464"/>
                  </a:lnTo>
                  <a:lnTo>
                    <a:pt x="185743" y="204536"/>
                  </a:lnTo>
                  <a:lnTo>
                    <a:pt x="208900" y="2012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311239" y="680439"/>
              <a:ext cx="153881" cy="230029"/>
            </a:xfrm>
            <a:custGeom>
              <a:avLst/>
              <a:gdLst/>
              <a:ahLst/>
              <a:cxnLst/>
              <a:rect l="0" t="0" r="0" b="0"/>
              <a:pathLst>
                <a:path w="153881" h="230029">
                  <a:moveTo>
                    <a:pt x="122295" y="24970"/>
                  </a:moveTo>
                  <a:lnTo>
                    <a:pt x="104314" y="9329"/>
                  </a:lnTo>
                  <a:lnTo>
                    <a:pt x="87397" y="1251"/>
                  </a:lnTo>
                  <a:lnTo>
                    <a:pt x="68180" y="0"/>
                  </a:lnTo>
                  <a:lnTo>
                    <a:pt x="58143" y="1304"/>
                  </a:lnTo>
                  <a:lnTo>
                    <a:pt x="40751" y="12112"/>
                  </a:lnTo>
                  <a:lnTo>
                    <a:pt x="17805" y="41047"/>
                  </a:lnTo>
                  <a:lnTo>
                    <a:pt x="5665" y="66041"/>
                  </a:lnTo>
                  <a:lnTo>
                    <a:pt x="0" y="107589"/>
                  </a:lnTo>
                  <a:lnTo>
                    <a:pt x="6380" y="155254"/>
                  </a:lnTo>
                  <a:lnTo>
                    <a:pt x="22569" y="197194"/>
                  </a:lnTo>
                  <a:lnTo>
                    <a:pt x="35468" y="216937"/>
                  </a:lnTo>
                  <a:lnTo>
                    <a:pt x="44524" y="223138"/>
                  </a:lnTo>
                  <a:lnTo>
                    <a:pt x="67062" y="230028"/>
                  </a:lnTo>
                  <a:lnTo>
                    <a:pt x="89558" y="226851"/>
                  </a:lnTo>
                  <a:lnTo>
                    <a:pt x="144421" y="198902"/>
                  </a:lnTo>
                  <a:lnTo>
                    <a:pt x="153880" y="193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559886" y="389554"/>
              <a:ext cx="21048" cy="515897"/>
            </a:xfrm>
            <a:custGeom>
              <a:avLst/>
              <a:gdLst/>
              <a:ahLst/>
              <a:cxnLst/>
              <a:rect l="0" t="0" r="0" b="0"/>
              <a:pathLst>
                <a:path w="21048" h="515897">
                  <a:moveTo>
                    <a:pt x="21047" y="0"/>
                  </a:moveTo>
                  <a:lnTo>
                    <a:pt x="6392" y="60730"/>
                  </a:lnTo>
                  <a:lnTo>
                    <a:pt x="1254" y="122827"/>
                  </a:lnTo>
                  <a:lnTo>
                    <a:pt x="364" y="173004"/>
                  </a:lnTo>
                  <a:lnTo>
                    <a:pt x="101" y="224916"/>
                  </a:lnTo>
                  <a:lnTo>
                    <a:pt x="23" y="277342"/>
                  </a:lnTo>
                  <a:lnTo>
                    <a:pt x="0" y="329920"/>
                  </a:lnTo>
                  <a:lnTo>
                    <a:pt x="1162" y="381373"/>
                  </a:lnTo>
                  <a:lnTo>
                    <a:pt x="8323" y="441274"/>
                  </a:lnTo>
                  <a:lnTo>
                    <a:pt x="9867" y="480918"/>
                  </a:lnTo>
                  <a:lnTo>
                    <a:pt x="10518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359834" y="494839"/>
              <a:ext cx="421141" cy="168457"/>
            </a:xfrm>
            <a:custGeom>
              <a:avLst/>
              <a:gdLst/>
              <a:ahLst/>
              <a:cxnLst/>
              <a:rect l="0" t="0" r="0" b="0"/>
              <a:pathLst>
                <a:path w="421141" h="168457">
                  <a:moveTo>
                    <a:pt x="421140" y="168456"/>
                  </a:moveTo>
                  <a:lnTo>
                    <a:pt x="359047" y="144737"/>
                  </a:lnTo>
                  <a:lnTo>
                    <a:pt x="309936" y="122433"/>
                  </a:lnTo>
                  <a:lnTo>
                    <a:pt x="247269" y="99097"/>
                  </a:lnTo>
                  <a:lnTo>
                    <a:pt x="189830" y="76290"/>
                  </a:lnTo>
                  <a:lnTo>
                    <a:pt x="133423" y="54584"/>
                  </a:lnTo>
                  <a:lnTo>
                    <a:pt x="77221" y="28936"/>
                  </a:lnTo>
                  <a:lnTo>
                    <a:pt x="27299" y="113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976079" y="1316062"/>
            <a:ext cx="4751948" cy="744751"/>
            <a:chOff x="976079" y="1316062"/>
            <a:chExt cx="4751948" cy="744751"/>
          </a:xfrm>
        </p:grpSpPr>
        <p:sp>
          <p:nvSpPr>
            <p:cNvPr id="35" name="Freeform 34"/>
            <p:cNvSpPr/>
            <p:nvPr/>
          </p:nvSpPr>
          <p:spPr>
            <a:xfrm>
              <a:off x="976079" y="1540087"/>
              <a:ext cx="241036" cy="374235"/>
            </a:xfrm>
            <a:custGeom>
              <a:avLst/>
              <a:gdLst/>
              <a:ahLst/>
              <a:cxnLst/>
              <a:rect l="0" t="0" r="0" b="0"/>
              <a:pathLst>
                <a:path w="241036" h="374235">
                  <a:moveTo>
                    <a:pt x="203112" y="18130"/>
                  </a:moveTo>
                  <a:lnTo>
                    <a:pt x="186345" y="6952"/>
                  </a:lnTo>
                  <a:lnTo>
                    <a:pt x="153560" y="0"/>
                  </a:lnTo>
                  <a:lnTo>
                    <a:pt x="114211" y="3530"/>
                  </a:lnTo>
                  <a:lnTo>
                    <a:pt x="67398" y="23608"/>
                  </a:lnTo>
                  <a:lnTo>
                    <a:pt x="36169" y="44450"/>
                  </a:lnTo>
                  <a:lnTo>
                    <a:pt x="12748" y="72332"/>
                  </a:lnTo>
                  <a:lnTo>
                    <a:pt x="2302" y="92523"/>
                  </a:lnTo>
                  <a:lnTo>
                    <a:pt x="0" y="113195"/>
                  </a:lnTo>
                  <a:lnTo>
                    <a:pt x="4045" y="132911"/>
                  </a:lnTo>
                  <a:lnTo>
                    <a:pt x="13643" y="149472"/>
                  </a:lnTo>
                  <a:lnTo>
                    <a:pt x="21817" y="154825"/>
                  </a:lnTo>
                  <a:lnTo>
                    <a:pt x="56848" y="162357"/>
                  </a:lnTo>
                  <a:lnTo>
                    <a:pt x="117375" y="164903"/>
                  </a:lnTo>
                  <a:lnTo>
                    <a:pt x="146290" y="167590"/>
                  </a:lnTo>
                  <a:lnTo>
                    <a:pt x="186536" y="182258"/>
                  </a:lnTo>
                  <a:lnTo>
                    <a:pt x="214318" y="202591"/>
                  </a:lnTo>
                  <a:lnTo>
                    <a:pt x="229930" y="220606"/>
                  </a:lnTo>
                  <a:lnTo>
                    <a:pt x="238428" y="243430"/>
                  </a:lnTo>
                  <a:lnTo>
                    <a:pt x="241035" y="269172"/>
                  </a:lnTo>
                  <a:lnTo>
                    <a:pt x="238294" y="296210"/>
                  </a:lnTo>
                  <a:lnTo>
                    <a:pt x="230057" y="317586"/>
                  </a:lnTo>
                  <a:lnTo>
                    <a:pt x="205705" y="350373"/>
                  </a:lnTo>
                  <a:lnTo>
                    <a:pt x="179704" y="366657"/>
                  </a:lnTo>
                  <a:lnTo>
                    <a:pt x="122666" y="374234"/>
                  </a:lnTo>
                  <a:lnTo>
                    <a:pt x="61313" y="372611"/>
                  </a:lnTo>
                  <a:lnTo>
                    <a:pt x="24128" y="365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368704" y="1421347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21057" y="0"/>
                  </a:moveTo>
                  <a:lnTo>
                    <a:pt x="12724" y="60383"/>
                  </a:lnTo>
                  <a:lnTo>
                    <a:pt x="11179" y="121226"/>
                  </a:lnTo>
                  <a:lnTo>
                    <a:pt x="10722" y="181758"/>
                  </a:lnTo>
                  <a:lnTo>
                    <a:pt x="4978" y="238544"/>
                  </a:lnTo>
                  <a:lnTo>
                    <a:pt x="983" y="294301"/>
                  </a:lnTo>
                  <a:lnTo>
                    <a:pt x="292" y="348073"/>
                  </a:lnTo>
                  <a:lnTo>
                    <a:pt x="58" y="409349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63419" y="1600331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6426" y="11453"/>
                  </a:lnTo>
                  <a:lnTo>
                    <a:pt x="101479" y="24749"/>
                  </a:lnTo>
                  <a:lnTo>
                    <a:pt x="46735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16103" y="1585059"/>
              <a:ext cx="137615" cy="236372"/>
            </a:xfrm>
            <a:custGeom>
              <a:avLst/>
              <a:gdLst/>
              <a:ahLst/>
              <a:cxnLst/>
              <a:rect l="0" t="0" r="0" b="0"/>
              <a:pathLst>
                <a:path w="137615" h="236372">
                  <a:moveTo>
                    <a:pt x="0" y="99500"/>
                  </a:moveTo>
                  <a:lnTo>
                    <a:pt x="42692" y="96381"/>
                  </a:lnTo>
                  <a:lnTo>
                    <a:pt x="94833" y="80372"/>
                  </a:lnTo>
                  <a:lnTo>
                    <a:pt x="115847" y="69162"/>
                  </a:lnTo>
                  <a:lnTo>
                    <a:pt x="130647" y="53261"/>
                  </a:lnTo>
                  <a:lnTo>
                    <a:pt x="136231" y="44108"/>
                  </a:lnTo>
                  <a:lnTo>
                    <a:pt x="137614" y="34496"/>
                  </a:lnTo>
                  <a:lnTo>
                    <a:pt x="132912" y="14457"/>
                  </a:lnTo>
                  <a:lnTo>
                    <a:pt x="126042" y="7710"/>
                  </a:lnTo>
                  <a:lnTo>
                    <a:pt x="105932" y="213"/>
                  </a:lnTo>
                  <a:lnTo>
                    <a:pt x="84516" y="0"/>
                  </a:lnTo>
                  <a:lnTo>
                    <a:pt x="73891" y="1581"/>
                  </a:lnTo>
                  <a:lnTo>
                    <a:pt x="55847" y="12697"/>
                  </a:lnTo>
                  <a:lnTo>
                    <a:pt x="25200" y="48429"/>
                  </a:lnTo>
                  <a:lnTo>
                    <a:pt x="9286" y="78909"/>
                  </a:lnTo>
                  <a:lnTo>
                    <a:pt x="2752" y="121345"/>
                  </a:lnTo>
                  <a:lnTo>
                    <a:pt x="6405" y="159785"/>
                  </a:lnTo>
                  <a:lnTo>
                    <a:pt x="20485" y="193402"/>
                  </a:lnTo>
                  <a:lnTo>
                    <a:pt x="36011" y="208694"/>
                  </a:lnTo>
                  <a:lnTo>
                    <a:pt x="74574" y="228044"/>
                  </a:lnTo>
                  <a:lnTo>
                    <a:pt x="115814" y="2363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69285" y="1605262"/>
              <a:ext cx="133925" cy="455551"/>
            </a:xfrm>
            <a:custGeom>
              <a:avLst/>
              <a:gdLst/>
              <a:ahLst/>
              <a:cxnLst/>
              <a:rect l="0" t="0" r="0" b="0"/>
              <a:pathLst>
                <a:path w="133925" h="455551">
                  <a:moveTo>
                    <a:pt x="10031" y="152997"/>
                  </a:moveTo>
                  <a:lnTo>
                    <a:pt x="21483" y="207141"/>
                  </a:lnTo>
                  <a:lnTo>
                    <a:pt x="34780" y="256498"/>
                  </a:lnTo>
                  <a:lnTo>
                    <a:pt x="45180" y="306106"/>
                  </a:lnTo>
                  <a:lnTo>
                    <a:pt x="50081" y="359670"/>
                  </a:lnTo>
                  <a:lnTo>
                    <a:pt x="51737" y="421765"/>
                  </a:lnTo>
                  <a:lnTo>
                    <a:pt x="51963" y="450654"/>
                  </a:lnTo>
                  <a:lnTo>
                    <a:pt x="50854" y="455550"/>
                  </a:lnTo>
                  <a:lnTo>
                    <a:pt x="48945" y="454134"/>
                  </a:lnTo>
                  <a:lnTo>
                    <a:pt x="26940" y="395120"/>
                  </a:lnTo>
                  <a:lnTo>
                    <a:pt x="15561" y="332492"/>
                  </a:lnTo>
                  <a:lnTo>
                    <a:pt x="10499" y="272471"/>
                  </a:lnTo>
                  <a:lnTo>
                    <a:pt x="2021" y="215851"/>
                  </a:lnTo>
                  <a:lnTo>
                    <a:pt x="0" y="154364"/>
                  </a:lnTo>
                  <a:lnTo>
                    <a:pt x="8006" y="101534"/>
                  </a:lnTo>
                  <a:lnTo>
                    <a:pt x="23972" y="50371"/>
                  </a:lnTo>
                  <a:lnTo>
                    <a:pt x="49309" y="11712"/>
                  </a:lnTo>
                  <a:lnTo>
                    <a:pt x="69212" y="2466"/>
                  </a:lnTo>
                  <a:lnTo>
                    <a:pt x="81070" y="0"/>
                  </a:lnTo>
                  <a:lnTo>
                    <a:pt x="103605" y="3500"/>
                  </a:lnTo>
                  <a:lnTo>
                    <a:pt x="114527" y="7709"/>
                  </a:lnTo>
                  <a:lnTo>
                    <a:pt x="121809" y="15194"/>
                  </a:lnTo>
                  <a:lnTo>
                    <a:pt x="129900" y="35989"/>
                  </a:lnTo>
                  <a:lnTo>
                    <a:pt x="133924" y="93532"/>
                  </a:lnTo>
                  <a:lnTo>
                    <a:pt x="130215" y="118379"/>
                  </a:lnTo>
                  <a:lnTo>
                    <a:pt x="118428" y="138001"/>
                  </a:lnTo>
                  <a:lnTo>
                    <a:pt x="101491" y="153351"/>
                  </a:lnTo>
                  <a:lnTo>
                    <a:pt x="82265" y="164073"/>
                  </a:lnTo>
                  <a:lnTo>
                    <a:pt x="65141" y="166498"/>
                  </a:lnTo>
                  <a:lnTo>
                    <a:pt x="41616" y="1635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84683" y="1337119"/>
              <a:ext cx="172157" cy="379253"/>
            </a:xfrm>
            <a:custGeom>
              <a:avLst/>
              <a:gdLst/>
              <a:ahLst/>
              <a:cxnLst/>
              <a:rect l="0" t="0" r="0" b="0"/>
              <a:pathLst>
                <a:path w="172157" h="379253">
                  <a:moveTo>
                    <a:pt x="31586" y="0"/>
                  </a:moveTo>
                  <a:lnTo>
                    <a:pt x="22521" y="58617"/>
                  </a:lnTo>
                  <a:lnTo>
                    <a:pt x="21491" y="115764"/>
                  </a:lnTo>
                  <a:lnTo>
                    <a:pt x="21186" y="178970"/>
                  </a:lnTo>
                  <a:lnTo>
                    <a:pt x="26685" y="242151"/>
                  </a:lnTo>
                  <a:lnTo>
                    <a:pt x="30134" y="299736"/>
                  </a:lnTo>
                  <a:lnTo>
                    <a:pt x="37365" y="354785"/>
                  </a:lnTo>
                  <a:lnTo>
                    <a:pt x="34934" y="377611"/>
                  </a:lnTo>
                  <a:lnTo>
                    <a:pt x="33818" y="379252"/>
                  </a:lnTo>
                  <a:lnTo>
                    <a:pt x="31880" y="324839"/>
                  </a:lnTo>
                  <a:lnTo>
                    <a:pt x="40050" y="268280"/>
                  </a:lnTo>
                  <a:lnTo>
                    <a:pt x="46266" y="244407"/>
                  </a:lnTo>
                  <a:lnTo>
                    <a:pt x="59168" y="225219"/>
                  </a:lnTo>
                  <a:lnTo>
                    <a:pt x="67521" y="216826"/>
                  </a:lnTo>
                  <a:lnTo>
                    <a:pt x="77770" y="212401"/>
                  </a:lnTo>
                  <a:lnTo>
                    <a:pt x="101635" y="210604"/>
                  </a:lnTo>
                  <a:lnTo>
                    <a:pt x="135789" y="221758"/>
                  </a:lnTo>
                  <a:lnTo>
                    <a:pt x="151208" y="236599"/>
                  </a:lnTo>
                  <a:lnTo>
                    <a:pt x="170639" y="274723"/>
                  </a:lnTo>
                  <a:lnTo>
                    <a:pt x="172156" y="295234"/>
                  </a:lnTo>
                  <a:lnTo>
                    <a:pt x="170923" y="305617"/>
                  </a:lnTo>
                  <a:lnTo>
                    <a:pt x="160194" y="326513"/>
                  </a:lnTo>
                  <a:lnTo>
                    <a:pt x="143727" y="345158"/>
                  </a:lnTo>
                  <a:lnTo>
                    <a:pt x="104560" y="366660"/>
                  </a:lnTo>
                  <a:lnTo>
                    <a:pt x="94273" y="370782"/>
                  </a:lnTo>
                  <a:lnTo>
                    <a:pt x="70366" y="372242"/>
                  </a:lnTo>
                  <a:lnTo>
                    <a:pt x="46482" y="36782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558425" y="1600331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14654" y="58617"/>
                  </a:lnTo>
                  <a:lnTo>
                    <a:pt x="30338" y="87818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16311" y="1547689"/>
              <a:ext cx="210571" cy="452726"/>
            </a:xfrm>
            <a:custGeom>
              <a:avLst/>
              <a:gdLst/>
              <a:ahLst/>
              <a:cxnLst/>
              <a:rect l="0" t="0" r="0" b="0"/>
              <a:pathLst>
                <a:path w="210571" h="452726">
                  <a:moveTo>
                    <a:pt x="210570" y="0"/>
                  </a:moveTo>
                  <a:lnTo>
                    <a:pt x="175823" y="63427"/>
                  </a:lnTo>
                  <a:lnTo>
                    <a:pt x="144011" y="126364"/>
                  </a:lnTo>
                  <a:lnTo>
                    <a:pt x="112406" y="189515"/>
                  </a:lnTo>
                  <a:lnTo>
                    <a:pt x="86133" y="247745"/>
                  </a:lnTo>
                  <a:lnTo>
                    <a:pt x="63884" y="304676"/>
                  </a:lnTo>
                  <a:lnTo>
                    <a:pt x="38481" y="359053"/>
                  </a:lnTo>
                  <a:lnTo>
                    <a:pt x="21726" y="411519"/>
                  </a:lnTo>
                  <a:lnTo>
                    <a:pt x="14335" y="43441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53264" y="1456921"/>
              <a:ext cx="200160" cy="259225"/>
            </a:xfrm>
            <a:custGeom>
              <a:avLst/>
              <a:gdLst/>
              <a:ahLst/>
              <a:cxnLst/>
              <a:rect l="0" t="0" r="0" b="0"/>
              <a:pathLst>
                <a:path w="200160" h="259225">
                  <a:moveTo>
                    <a:pt x="136870" y="48654"/>
                  </a:moveTo>
                  <a:lnTo>
                    <a:pt x="142460" y="31886"/>
                  </a:lnTo>
                  <a:lnTo>
                    <a:pt x="140597" y="24607"/>
                  </a:lnTo>
                  <a:lnTo>
                    <a:pt x="129168" y="10280"/>
                  </a:lnTo>
                  <a:lnTo>
                    <a:pt x="109270" y="2353"/>
                  </a:lnTo>
                  <a:lnTo>
                    <a:pt x="85999" y="0"/>
                  </a:lnTo>
                  <a:lnTo>
                    <a:pt x="63958" y="2853"/>
                  </a:lnTo>
                  <a:lnTo>
                    <a:pt x="31819" y="16626"/>
                  </a:lnTo>
                  <a:lnTo>
                    <a:pt x="16871" y="32079"/>
                  </a:lnTo>
                  <a:lnTo>
                    <a:pt x="11247" y="41114"/>
                  </a:lnTo>
                  <a:lnTo>
                    <a:pt x="8118" y="63630"/>
                  </a:lnTo>
                  <a:lnTo>
                    <a:pt x="8922" y="76185"/>
                  </a:lnTo>
                  <a:lnTo>
                    <a:pt x="12967" y="85726"/>
                  </a:lnTo>
                  <a:lnTo>
                    <a:pt x="26820" y="99445"/>
                  </a:lnTo>
                  <a:lnTo>
                    <a:pt x="59939" y="113746"/>
                  </a:lnTo>
                  <a:lnTo>
                    <a:pt x="111882" y="121823"/>
                  </a:lnTo>
                  <a:lnTo>
                    <a:pt x="146234" y="131425"/>
                  </a:lnTo>
                  <a:lnTo>
                    <a:pt x="186163" y="155037"/>
                  </a:lnTo>
                  <a:lnTo>
                    <a:pt x="194299" y="161690"/>
                  </a:lnTo>
                  <a:lnTo>
                    <a:pt x="198553" y="169635"/>
                  </a:lnTo>
                  <a:lnTo>
                    <a:pt x="200159" y="187821"/>
                  </a:lnTo>
                  <a:lnTo>
                    <a:pt x="190735" y="207602"/>
                  </a:lnTo>
                  <a:lnTo>
                    <a:pt x="174848" y="225752"/>
                  </a:lnTo>
                  <a:lnTo>
                    <a:pt x="136053" y="246936"/>
                  </a:lnTo>
                  <a:lnTo>
                    <a:pt x="114280" y="253762"/>
                  </a:lnTo>
                  <a:lnTo>
                    <a:pt x="62175" y="258145"/>
                  </a:lnTo>
                  <a:lnTo>
                    <a:pt x="0" y="2592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90176" y="1316062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3119" y="166117"/>
                  </a:lnTo>
                  <a:lnTo>
                    <a:pt x="8333" y="224695"/>
                  </a:lnTo>
                  <a:lnTo>
                    <a:pt x="9878" y="274806"/>
                  </a:lnTo>
                  <a:lnTo>
                    <a:pt x="15989" y="332963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74362" y="1495046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6426" y="3120"/>
                  </a:lnTo>
                  <a:lnTo>
                    <a:pt x="101479" y="14654"/>
                  </a:lnTo>
                  <a:lnTo>
                    <a:pt x="46735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90175" y="1512905"/>
              <a:ext cx="194800" cy="206244"/>
            </a:xfrm>
            <a:custGeom>
              <a:avLst/>
              <a:gdLst/>
              <a:ahLst/>
              <a:cxnLst/>
              <a:rect l="0" t="0" r="0" b="0"/>
              <a:pathLst>
                <a:path w="194800" h="206244">
                  <a:moveTo>
                    <a:pt x="15814" y="97955"/>
                  </a:moveTo>
                  <a:lnTo>
                    <a:pt x="76925" y="78827"/>
                  </a:lnTo>
                  <a:lnTo>
                    <a:pt x="108790" y="60182"/>
                  </a:lnTo>
                  <a:lnTo>
                    <a:pt x="125767" y="42562"/>
                  </a:lnTo>
                  <a:lnTo>
                    <a:pt x="128890" y="34120"/>
                  </a:lnTo>
                  <a:lnTo>
                    <a:pt x="128633" y="26153"/>
                  </a:lnTo>
                  <a:lnTo>
                    <a:pt x="126122" y="18501"/>
                  </a:lnTo>
                  <a:lnTo>
                    <a:pt x="119768" y="12230"/>
                  </a:lnTo>
                  <a:lnTo>
                    <a:pt x="100231" y="2143"/>
                  </a:lnTo>
                  <a:lnTo>
                    <a:pt x="79069" y="0"/>
                  </a:lnTo>
                  <a:lnTo>
                    <a:pt x="57966" y="4116"/>
                  </a:lnTo>
                  <a:lnTo>
                    <a:pt x="36888" y="13745"/>
                  </a:lnTo>
                  <a:lnTo>
                    <a:pt x="10880" y="37909"/>
                  </a:lnTo>
                  <a:lnTo>
                    <a:pt x="1923" y="63469"/>
                  </a:lnTo>
                  <a:lnTo>
                    <a:pt x="0" y="107624"/>
                  </a:lnTo>
                  <a:lnTo>
                    <a:pt x="5276" y="135007"/>
                  </a:lnTo>
                  <a:lnTo>
                    <a:pt x="21400" y="168985"/>
                  </a:lnTo>
                  <a:lnTo>
                    <a:pt x="34285" y="186456"/>
                  </a:lnTo>
                  <a:lnTo>
                    <a:pt x="60281" y="203856"/>
                  </a:lnTo>
                  <a:lnTo>
                    <a:pt x="83151" y="206243"/>
                  </a:lnTo>
                  <a:lnTo>
                    <a:pt x="130371" y="198244"/>
                  </a:lnTo>
                  <a:lnTo>
                    <a:pt x="162841" y="183172"/>
                  </a:lnTo>
                  <a:lnTo>
                    <a:pt x="177866" y="170534"/>
                  </a:lnTo>
                  <a:lnTo>
                    <a:pt x="194799" y="1505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677001" y="1435133"/>
              <a:ext cx="215784" cy="520461"/>
            </a:xfrm>
            <a:custGeom>
              <a:avLst/>
              <a:gdLst/>
              <a:ahLst/>
              <a:cxnLst/>
              <a:rect l="0" t="0" r="0" b="0"/>
              <a:pathLst>
                <a:path w="215784" h="520461">
                  <a:moveTo>
                    <a:pt x="50087" y="175727"/>
                  </a:moveTo>
                  <a:lnTo>
                    <a:pt x="41753" y="213205"/>
                  </a:lnTo>
                  <a:lnTo>
                    <a:pt x="45581" y="270217"/>
                  </a:lnTo>
                  <a:lnTo>
                    <a:pt x="48752" y="326166"/>
                  </a:lnTo>
                  <a:lnTo>
                    <a:pt x="49691" y="376019"/>
                  </a:lnTo>
                  <a:lnTo>
                    <a:pt x="55559" y="426015"/>
                  </a:lnTo>
                  <a:lnTo>
                    <a:pt x="59117" y="477874"/>
                  </a:lnTo>
                  <a:lnTo>
                    <a:pt x="54582" y="519106"/>
                  </a:lnTo>
                  <a:lnTo>
                    <a:pt x="51914" y="520460"/>
                  </a:lnTo>
                  <a:lnTo>
                    <a:pt x="35827" y="465272"/>
                  </a:lnTo>
                  <a:lnTo>
                    <a:pt x="25454" y="407617"/>
                  </a:lnTo>
                  <a:lnTo>
                    <a:pt x="14972" y="355439"/>
                  </a:lnTo>
                  <a:lnTo>
                    <a:pt x="4458" y="293576"/>
                  </a:lnTo>
                  <a:lnTo>
                    <a:pt x="562" y="250331"/>
                  </a:lnTo>
                  <a:lnTo>
                    <a:pt x="0" y="207714"/>
                  </a:lnTo>
                  <a:lnTo>
                    <a:pt x="6260" y="145430"/>
                  </a:lnTo>
                  <a:lnTo>
                    <a:pt x="16694" y="90581"/>
                  </a:lnTo>
                  <a:lnTo>
                    <a:pt x="34084" y="46513"/>
                  </a:lnTo>
                  <a:lnTo>
                    <a:pt x="47263" y="26271"/>
                  </a:lnTo>
                  <a:lnTo>
                    <a:pt x="64040" y="12596"/>
                  </a:lnTo>
                  <a:lnTo>
                    <a:pt x="84364" y="3788"/>
                  </a:lnTo>
                  <a:lnTo>
                    <a:pt x="120944" y="0"/>
                  </a:lnTo>
                  <a:lnTo>
                    <a:pt x="143580" y="3259"/>
                  </a:lnTo>
                  <a:lnTo>
                    <a:pt x="162220" y="11727"/>
                  </a:lnTo>
                  <a:lnTo>
                    <a:pt x="193249" y="36227"/>
                  </a:lnTo>
                  <a:lnTo>
                    <a:pt x="209228" y="62254"/>
                  </a:lnTo>
                  <a:lnTo>
                    <a:pt x="215783" y="97781"/>
                  </a:lnTo>
                  <a:lnTo>
                    <a:pt x="212136" y="137944"/>
                  </a:lnTo>
                  <a:lnTo>
                    <a:pt x="200487" y="162444"/>
                  </a:lnTo>
                  <a:lnTo>
                    <a:pt x="174198" y="192848"/>
                  </a:lnTo>
                  <a:lnTo>
                    <a:pt x="123492" y="230191"/>
                  </a:lnTo>
                  <a:lnTo>
                    <a:pt x="81672" y="249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58968" y="1437281"/>
              <a:ext cx="170731" cy="561367"/>
            </a:xfrm>
            <a:custGeom>
              <a:avLst/>
              <a:gdLst/>
              <a:ahLst/>
              <a:cxnLst/>
              <a:rect l="0" t="0" r="0" b="0"/>
              <a:pathLst>
                <a:path w="170731" h="561367">
                  <a:moveTo>
                    <a:pt x="20845" y="163050"/>
                  </a:moveTo>
                  <a:lnTo>
                    <a:pt x="20845" y="211981"/>
                  </a:lnTo>
                  <a:lnTo>
                    <a:pt x="26434" y="265522"/>
                  </a:lnTo>
                  <a:lnTo>
                    <a:pt x="35500" y="315855"/>
                  </a:lnTo>
                  <a:lnTo>
                    <a:pt x="41808" y="377764"/>
                  </a:lnTo>
                  <a:lnTo>
                    <a:pt x="53105" y="434360"/>
                  </a:lnTo>
                  <a:lnTo>
                    <a:pt x="60039" y="488713"/>
                  </a:lnTo>
                  <a:lnTo>
                    <a:pt x="62094" y="538743"/>
                  </a:lnTo>
                  <a:lnTo>
                    <a:pt x="62382" y="553892"/>
                  </a:lnTo>
                  <a:lnTo>
                    <a:pt x="60235" y="560482"/>
                  </a:lnTo>
                  <a:lnTo>
                    <a:pt x="56464" y="561366"/>
                  </a:lnTo>
                  <a:lnTo>
                    <a:pt x="51610" y="558445"/>
                  </a:lnTo>
                  <a:lnTo>
                    <a:pt x="43097" y="542722"/>
                  </a:lnTo>
                  <a:lnTo>
                    <a:pt x="28100" y="488911"/>
                  </a:lnTo>
                  <a:lnTo>
                    <a:pt x="22995" y="433517"/>
                  </a:lnTo>
                  <a:lnTo>
                    <a:pt x="15893" y="383828"/>
                  </a:lnTo>
                  <a:lnTo>
                    <a:pt x="11969" y="322702"/>
                  </a:lnTo>
                  <a:lnTo>
                    <a:pt x="3407" y="261137"/>
                  </a:lnTo>
                  <a:lnTo>
                    <a:pt x="503" y="198890"/>
                  </a:lnTo>
                  <a:lnTo>
                    <a:pt x="0" y="143254"/>
                  </a:lnTo>
                  <a:lnTo>
                    <a:pt x="5419" y="83231"/>
                  </a:lnTo>
                  <a:lnTo>
                    <a:pt x="14455" y="48543"/>
                  </a:lnTo>
                  <a:lnTo>
                    <a:pt x="35719" y="16038"/>
                  </a:lnTo>
                  <a:lnTo>
                    <a:pt x="57481" y="4125"/>
                  </a:lnTo>
                  <a:lnTo>
                    <a:pt x="81582" y="0"/>
                  </a:lnTo>
                  <a:lnTo>
                    <a:pt x="103991" y="2066"/>
                  </a:lnTo>
                  <a:lnTo>
                    <a:pt x="125649" y="13123"/>
                  </a:lnTo>
                  <a:lnTo>
                    <a:pt x="136338" y="20985"/>
                  </a:lnTo>
                  <a:lnTo>
                    <a:pt x="151334" y="42198"/>
                  </a:lnTo>
                  <a:lnTo>
                    <a:pt x="170493" y="93945"/>
                  </a:lnTo>
                  <a:lnTo>
                    <a:pt x="170730" y="135295"/>
                  </a:lnTo>
                  <a:lnTo>
                    <a:pt x="163392" y="171594"/>
                  </a:lnTo>
                  <a:lnTo>
                    <a:pt x="150880" y="190634"/>
                  </a:lnTo>
                  <a:lnTo>
                    <a:pt x="114251" y="221921"/>
                  </a:lnTo>
                  <a:lnTo>
                    <a:pt x="90825" y="230159"/>
                  </a:lnTo>
                  <a:lnTo>
                    <a:pt x="67155" y="232651"/>
                  </a:lnTo>
                  <a:lnTo>
                    <a:pt x="31374" y="2262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69326" y="1421347"/>
              <a:ext cx="157928" cy="264524"/>
            </a:xfrm>
            <a:custGeom>
              <a:avLst/>
              <a:gdLst/>
              <a:ahLst/>
              <a:cxnLst/>
              <a:rect l="0" t="0" r="0" b="0"/>
              <a:pathLst>
                <a:path w="157928" h="264524">
                  <a:moveTo>
                    <a:pt x="0" y="105285"/>
                  </a:moveTo>
                  <a:lnTo>
                    <a:pt x="25194" y="166395"/>
                  </a:lnTo>
                  <a:lnTo>
                    <a:pt x="50833" y="226416"/>
                  </a:lnTo>
                  <a:lnTo>
                    <a:pt x="66800" y="264523"/>
                  </a:lnTo>
                  <a:lnTo>
                    <a:pt x="65564" y="255216"/>
                  </a:lnTo>
                  <a:lnTo>
                    <a:pt x="48002" y="203878"/>
                  </a:lnTo>
                  <a:lnTo>
                    <a:pt x="28936" y="150583"/>
                  </a:lnTo>
                  <a:lnTo>
                    <a:pt x="18710" y="125417"/>
                  </a:lnTo>
                  <a:lnTo>
                    <a:pt x="14165" y="94735"/>
                  </a:lnTo>
                  <a:lnTo>
                    <a:pt x="18384" y="67841"/>
                  </a:lnTo>
                  <a:lnTo>
                    <a:pt x="22784" y="55755"/>
                  </a:lnTo>
                  <a:lnTo>
                    <a:pt x="30398" y="46529"/>
                  </a:lnTo>
                  <a:lnTo>
                    <a:pt x="62299" y="27954"/>
                  </a:lnTo>
                  <a:lnTo>
                    <a:pt x="121288" y="7465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603229" y="1421347"/>
              <a:ext cx="182898" cy="255897"/>
            </a:xfrm>
            <a:custGeom>
              <a:avLst/>
              <a:gdLst/>
              <a:ahLst/>
              <a:cxnLst/>
              <a:rect l="0" t="0" r="0" b="0"/>
              <a:pathLst>
                <a:path w="182898" h="255897">
                  <a:moveTo>
                    <a:pt x="103009" y="42114"/>
                  </a:moveTo>
                  <a:lnTo>
                    <a:pt x="71727" y="51689"/>
                  </a:lnTo>
                  <a:lnTo>
                    <a:pt x="33321" y="81517"/>
                  </a:lnTo>
                  <a:lnTo>
                    <a:pt x="17500" y="107601"/>
                  </a:lnTo>
                  <a:lnTo>
                    <a:pt x="2844" y="156262"/>
                  </a:lnTo>
                  <a:lnTo>
                    <a:pt x="0" y="183313"/>
                  </a:lnTo>
                  <a:lnTo>
                    <a:pt x="4974" y="204695"/>
                  </a:lnTo>
                  <a:lnTo>
                    <a:pt x="16154" y="221997"/>
                  </a:lnTo>
                  <a:lnTo>
                    <a:pt x="42179" y="243721"/>
                  </a:lnTo>
                  <a:lnTo>
                    <a:pt x="61935" y="253769"/>
                  </a:lnTo>
                  <a:lnTo>
                    <a:pt x="82415" y="255896"/>
                  </a:lnTo>
                  <a:lnTo>
                    <a:pt x="103215" y="251772"/>
                  </a:lnTo>
                  <a:lnTo>
                    <a:pt x="124158" y="242140"/>
                  </a:lnTo>
                  <a:lnTo>
                    <a:pt x="142044" y="223821"/>
                  </a:lnTo>
                  <a:lnTo>
                    <a:pt x="172591" y="179522"/>
                  </a:lnTo>
                  <a:lnTo>
                    <a:pt x="182897" y="136380"/>
                  </a:lnTo>
                  <a:lnTo>
                    <a:pt x="180362" y="92141"/>
                  </a:lnTo>
                  <a:lnTo>
                    <a:pt x="166613" y="54987"/>
                  </a:lnTo>
                  <a:lnTo>
                    <a:pt x="147721" y="27341"/>
                  </a:lnTo>
                  <a:lnTo>
                    <a:pt x="121717" y="9920"/>
                  </a:lnTo>
                  <a:lnTo>
                    <a:pt x="924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71503" y="1454396"/>
              <a:ext cx="182177" cy="199416"/>
            </a:xfrm>
            <a:custGeom>
              <a:avLst/>
              <a:gdLst/>
              <a:ahLst/>
              <a:cxnLst/>
              <a:rect l="0" t="0" r="0" b="0"/>
              <a:pathLst>
                <a:path w="182177" h="199416">
                  <a:moveTo>
                    <a:pt x="129533" y="9065"/>
                  </a:moveTo>
                  <a:lnTo>
                    <a:pt x="101977" y="1829"/>
                  </a:lnTo>
                  <a:lnTo>
                    <a:pt x="74392" y="0"/>
                  </a:lnTo>
                  <a:lnTo>
                    <a:pt x="51993" y="5426"/>
                  </a:lnTo>
                  <a:lnTo>
                    <a:pt x="42745" y="10148"/>
                  </a:lnTo>
                  <a:lnTo>
                    <a:pt x="26230" y="27874"/>
                  </a:lnTo>
                  <a:lnTo>
                    <a:pt x="2153" y="71792"/>
                  </a:lnTo>
                  <a:lnTo>
                    <a:pt x="0" y="96215"/>
                  </a:lnTo>
                  <a:lnTo>
                    <a:pt x="4112" y="121498"/>
                  </a:lnTo>
                  <a:lnTo>
                    <a:pt x="19582" y="154292"/>
                  </a:lnTo>
                  <a:lnTo>
                    <a:pt x="40153" y="179347"/>
                  </a:lnTo>
                  <a:lnTo>
                    <a:pt x="58223" y="194320"/>
                  </a:lnTo>
                  <a:lnTo>
                    <a:pt x="84192" y="199415"/>
                  </a:lnTo>
                  <a:lnTo>
                    <a:pt x="112891" y="196610"/>
                  </a:lnTo>
                  <a:lnTo>
                    <a:pt x="156792" y="181985"/>
                  </a:lnTo>
                  <a:lnTo>
                    <a:pt x="182176" y="1775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069721" y="1438551"/>
              <a:ext cx="173471" cy="214424"/>
            </a:xfrm>
            <a:custGeom>
              <a:avLst/>
              <a:gdLst/>
              <a:ahLst/>
              <a:cxnLst/>
              <a:rect l="0" t="0" r="0" b="0"/>
              <a:pathLst>
                <a:path w="173471" h="214424">
                  <a:moveTo>
                    <a:pt x="26071" y="88081"/>
                  </a:moveTo>
                  <a:lnTo>
                    <a:pt x="63549" y="79747"/>
                  </a:lnTo>
                  <a:lnTo>
                    <a:pt x="109384" y="72397"/>
                  </a:lnTo>
                  <a:lnTo>
                    <a:pt x="136024" y="57437"/>
                  </a:lnTo>
                  <a:lnTo>
                    <a:pt x="140317" y="50104"/>
                  </a:lnTo>
                  <a:lnTo>
                    <a:pt x="141968" y="32598"/>
                  </a:lnTo>
                  <a:lnTo>
                    <a:pt x="138431" y="25356"/>
                  </a:lnTo>
                  <a:lnTo>
                    <a:pt x="125142" y="14189"/>
                  </a:lnTo>
                  <a:lnTo>
                    <a:pt x="97930" y="1326"/>
                  </a:lnTo>
                  <a:lnTo>
                    <a:pt x="77896" y="0"/>
                  </a:lnTo>
                  <a:lnTo>
                    <a:pt x="57293" y="4480"/>
                  </a:lnTo>
                  <a:lnTo>
                    <a:pt x="36439" y="14270"/>
                  </a:lnTo>
                  <a:lnTo>
                    <a:pt x="10556" y="38525"/>
                  </a:lnTo>
                  <a:lnTo>
                    <a:pt x="1628" y="64106"/>
                  </a:lnTo>
                  <a:lnTo>
                    <a:pt x="0" y="92633"/>
                  </a:lnTo>
                  <a:lnTo>
                    <a:pt x="12237" y="128424"/>
                  </a:lnTo>
                  <a:lnTo>
                    <a:pt x="24212" y="150465"/>
                  </a:lnTo>
                  <a:lnTo>
                    <a:pt x="40453" y="165720"/>
                  </a:lnTo>
                  <a:lnTo>
                    <a:pt x="100109" y="201120"/>
                  </a:lnTo>
                  <a:lnTo>
                    <a:pt x="122148" y="208510"/>
                  </a:lnTo>
                  <a:lnTo>
                    <a:pt x="173470" y="2144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25411" y="1368704"/>
              <a:ext cx="149467" cy="242157"/>
            </a:xfrm>
            <a:custGeom>
              <a:avLst/>
              <a:gdLst/>
              <a:ahLst/>
              <a:cxnLst/>
              <a:rect l="0" t="0" r="0" b="0"/>
              <a:pathLst>
                <a:path w="149467" h="242157">
                  <a:moveTo>
                    <a:pt x="117822" y="0"/>
                  </a:moveTo>
                  <a:lnTo>
                    <a:pt x="75130" y="14573"/>
                  </a:lnTo>
                  <a:lnTo>
                    <a:pt x="31395" y="46156"/>
                  </a:lnTo>
                  <a:lnTo>
                    <a:pt x="10586" y="68008"/>
                  </a:lnTo>
                  <a:lnTo>
                    <a:pt x="751" y="86378"/>
                  </a:lnTo>
                  <a:lnTo>
                    <a:pt x="0" y="95020"/>
                  </a:lnTo>
                  <a:lnTo>
                    <a:pt x="5405" y="110861"/>
                  </a:lnTo>
                  <a:lnTo>
                    <a:pt x="24965" y="122581"/>
                  </a:lnTo>
                  <a:lnTo>
                    <a:pt x="68862" y="132637"/>
                  </a:lnTo>
                  <a:lnTo>
                    <a:pt x="99571" y="137329"/>
                  </a:lnTo>
                  <a:lnTo>
                    <a:pt x="124918" y="147213"/>
                  </a:lnTo>
                  <a:lnTo>
                    <a:pt x="141643" y="162524"/>
                  </a:lnTo>
                  <a:lnTo>
                    <a:pt x="147740" y="171520"/>
                  </a:lnTo>
                  <a:lnTo>
                    <a:pt x="149466" y="179858"/>
                  </a:lnTo>
                  <a:lnTo>
                    <a:pt x="148276" y="187756"/>
                  </a:lnTo>
                  <a:lnTo>
                    <a:pt x="145144" y="195360"/>
                  </a:lnTo>
                  <a:lnTo>
                    <a:pt x="123968" y="217242"/>
                  </a:lnTo>
                  <a:lnTo>
                    <a:pt x="99106" y="225234"/>
                  </a:lnTo>
                  <a:lnTo>
                    <a:pt x="41075" y="235953"/>
                  </a:lnTo>
                  <a:lnTo>
                    <a:pt x="2008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68968" y="1421347"/>
              <a:ext cx="159059" cy="231628"/>
            </a:xfrm>
            <a:custGeom>
              <a:avLst/>
              <a:gdLst/>
              <a:ahLst/>
              <a:cxnLst/>
              <a:rect l="0" t="0" r="0" b="0"/>
              <a:pathLst>
                <a:path w="159059" h="231628">
                  <a:moveTo>
                    <a:pt x="105892" y="0"/>
                  </a:moveTo>
                  <a:lnTo>
                    <a:pt x="63201" y="3119"/>
                  </a:lnTo>
                  <a:lnTo>
                    <a:pt x="43634" y="9575"/>
                  </a:lnTo>
                  <a:lnTo>
                    <a:pt x="4699" y="39403"/>
                  </a:lnTo>
                  <a:lnTo>
                    <a:pt x="995" y="47326"/>
                  </a:lnTo>
                  <a:lnTo>
                    <a:pt x="0" y="65487"/>
                  </a:lnTo>
                  <a:lnTo>
                    <a:pt x="4882" y="72904"/>
                  </a:lnTo>
                  <a:lnTo>
                    <a:pt x="22784" y="84264"/>
                  </a:lnTo>
                  <a:lnTo>
                    <a:pt x="78470" y="101089"/>
                  </a:lnTo>
                  <a:lnTo>
                    <a:pt x="113365" y="113270"/>
                  </a:lnTo>
                  <a:lnTo>
                    <a:pt x="154160" y="144479"/>
                  </a:lnTo>
                  <a:lnTo>
                    <a:pt x="157958" y="152471"/>
                  </a:lnTo>
                  <a:lnTo>
                    <a:pt x="159058" y="170710"/>
                  </a:lnTo>
                  <a:lnTo>
                    <a:pt x="152528" y="187395"/>
                  </a:lnTo>
                  <a:lnTo>
                    <a:pt x="147511" y="195120"/>
                  </a:lnTo>
                  <a:lnTo>
                    <a:pt x="132578" y="206823"/>
                  </a:lnTo>
                  <a:lnTo>
                    <a:pt x="88807" y="223868"/>
                  </a:lnTo>
                  <a:lnTo>
                    <a:pt x="30621" y="230605"/>
                  </a:lnTo>
                  <a:lnTo>
                    <a:pt x="1113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516933" y="336911"/>
            <a:ext cx="1785619" cy="1342019"/>
            <a:chOff x="5516933" y="336911"/>
            <a:chExt cx="1785619" cy="1342019"/>
          </a:xfrm>
        </p:grpSpPr>
        <p:sp>
          <p:nvSpPr>
            <p:cNvPr id="56" name="Freeform 55"/>
            <p:cNvSpPr/>
            <p:nvPr/>
          </p:nvSpPr>
          <p:spPr>
            <a:xfrm>
              <a:off x="5791324" y="421139"/>
              <a:ext cx="9879" cy="536955"/>
            </a:xfrm>
            <a:custGeom>
              <a:avLst/>
              <a:gdLst/>
              <a:ahLst/>
              <a:cxnLst/>
              <a:rect l="0" t="0" r="0" b="0"/>
              <a:pathLst>
                <a:path w="9879" h="536955">
                  <a:moveTo>
                    <a:pt x="9878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2661" y="148566"/>
                  </a:lnTo>
                  <a:lnTo>
                    <a:pt x="6670" y="197051"/>
                  </a:lnTo>
                  <a:lnTo>
                    <a:pt x="8452" y="245896"/>
                  </a:lnTo>
                  <a:lnTo>
                    <a:pt x="9456" y="302665"/>
                  </a:lnTo>
                  <a:lnTo>
                    <a:pt x="9795" y="366109"/>
                  </a:lnTo>
                  <a:lnTo>
                    <a:pt x="9853" y="422382"/>
                  </a:lnTo>
                  <a:lnTo>
                    <a:pt x="9871" y="475451"/>
                  </a:lnTo>
                  <a:lnTo>
                    <a:pt x="9878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16933" y="336911"/>
              <a:ext cx="505368" cy="126343"/>
            </a:xfrm>
            <a:custGeom>
              <a:avLst/>
              <a:gdLst/>
              <a:ahLst/>
              <a:cxnLst/>
              <a:rect l="0" t="0" r="0" b="0"/>
              <a:pathLst>
                <a:path w="505368" h="126343">
                  <a:moveTo>
                    <a:pt x="505367" y="0"/>
                  </a:moveTo>
                  <a:lnTo>
                    <a:pt x="450226" y="20244"/>
                  </a:lnTo>
                  <a:lnTo>
                    <a:pt x="387197" y="37751"/>
                  </a:lnTo>
                  <a:lnTo>
                    <a:pt x="329167" y="52474"/>
                  </a:lnTo>
                  <a:lnTo>
                    <a:pt x="277685" y="60002"/>
                  </a:lnTo>
                  <a:lnTo>
                    <a:pt x="223957" y="68135"/>
                  </a:lnTo>
                  <a:lnTo>
                    <a:pt x="168832" y="84420"/>
                  </a:lnTo>
                  <a:lnTo>
                    <a:pt x="109648" y="98304"/>
                  </a:lnTo>
                  <a:lnTo>
                    <a:pt x="55583" y="11231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67130" y="689308"/>
              <a:ext cx="154807" cy="200713"/>
            </a:xfrm>
            <a:custGeom>
              <a:avLst/>
              <a:gdLst/>
              <a:ahLst/>
              <a:cxnLst/>
              <a:rect l="0" t="0" r="0" b="0"/>
              <a:pathLst>
                <a:path w="154807" h="200713">
                  <a:moveTo>
                    <a:pt x="49885" y="89800"/>
                  </a:moveTo>
                  <a:lnTo>
                    <a:pt x="104029" y="86681"/>
                  </a:lnTo>
                  <a:lnTo>
                    <a:pt x="128931" y="80225"/>
                  </a:lnTo>
                  <a:lnTo>
                    <a:pt x="147798" y="69557"/>
                  </a:lnTo>
                  <a:lnTo>
                    <a:pt x="152595" y="61097"/>
                  </a:lnTo>
                  <a:lnTo>
                    <a:pt x="154806" y="39219"/>
                  </a:lnTo>
                  <a:lnTo>
                    <a:pt x="151418" y="29173"/>
                  </a:lnTo>
                  <a:lnTo>
                    <a:pt x="138295" y="11772"/>
                  </a:lnTo>
                  <a:lnTo>
                    <a:pt x="117644" y="2479"/>
                  </a:lnTo>
                  <a:lnTo>
                    <a:pt x="105586" y="0"/>
                  </a:lnTo>
                  <a:lnTo>
                    <a:pt x="82830" y="3486"/>
                  </a:lnTo>
                  <a:lnTo>
                    <a:pt x="62188" y="14004"/>
                  </a:lnTo>
                  <a:lnTo>
                    <a:pt x="22505" y="59325"/>
                  </a:lnTo>
                  <a:lnTo>
                    <a:pt x="6548" y="90129"/>
                  </a:lnTo>
                  <a:lnTo>
                    <a:pt x="0" y="127072"/>
                  </a:lnTo>
                  <a:lnTo>
                    <a:pt x="3649" y="162065"/>
                  </a:lnTo>
                  <a:lnTo>
                    <a:pt x="12178" y="180800"/>
                  </a:lnTo>
                  <a:lnTo>
                    <a:pt x="17729" y="189071"/>
                  </a:lnTo>
                  <a:lnTo>
                    <a:pt x="27278" y="194585"/>
                  </a:lnTo>
                  <a:lnTo>
                    <a:pt x="53485" y="200712"/>
                  </a:lnTo>
                  <a:lnTo>
                    <a:pt x="78391" y="197196"/>
                  </a:lnTo>
                  <a:lnTo>
                    <a:pt x="123585" y="184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17057" y="431668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5589" y="62093"/>
                  </a:lnTo>
                  <a:lnTo>
                    <a:pt x="9065" y="116794"/>
                  </a:lnTo>
                  <a:lnTo>
                    <a:pt x="15684" y="168096"/>
                  </a:lnTo>
                  <a:lnTo>
                    <a:pt x="19995" y="227353"/>
                  </a:lnTo>
                  <a:lnTo>
                    <a:pt x="23966" y="290357"/>
                  </a:lnTo>
                  <a:lnTo>
                    <a:pt x="29329" y="346125"/>
                  </a:lnTo>
                  <a:lnTo>
                    <a:pt x="30916" y="393454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32870" y="400082"/>
              <a:ext cx="42115" cy="473784"/>
            </a:xfrm>
            <a:custGeom>
              <a:avLst/>
              <a:gdLst/>
              <a:ahLst/>
              <a:cxnLst/>
              <a:rect l="0" t="0" r="0" b="0"/>
              <a:pathLst>
                <a:path w="42115" h="473784">
                  <a:moveTo>
                    <a:pt x="0" y="0"/>
                  </a:moveTo>
                  <a:lnTo>
                    <a:pt x="0" y="55170"/>
                  </a:lnTo>
                  <a:lnTo>
                    <a:pt x="3119" y="110324"/>
                  </a:lnTo>
                  <a:lnTo>
                    <a:pt x="9065" y="170881"/>
                  </a:lnTo>
                  <a:lnTo>
                    <a:pt x="11409" y="227904"/>
                  </a:lnTo>
                  <a:lnTo>
                    <a:pt x="17679" y="273678"/>
                  </a:lnTo>
                  <a:lnTo>
                    <a:pt x="21226" y="332864"/>
                  </a:lnTo>
                  <a:lnTo>
                    <a:pt x="29193" y="389795"/>
                  </a:lnTo>
                  <a:lnTo>
                    <a:pt x="38507" y="449031"/>
                  </a:lnTo>
                  <a:lnTo>
                    <a:pt x="42114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27454" y="631709"/>
              <a:ext cx="168297" cy="242157"/>
            </a:xfrm>
            <a:custGeom>
              <a:avLst/>
              <a:gdLst/>
              <a:ahLst/>
              <a:cxnLst/>
              <a:rect l="0" t="0" r="0" b="0"/>
              <a:pathLst>
                <a:path w="168297" h="242157">
                  <a:moveTo>
                    <a:pt x="115986" y="0"/>
                  </a:moveTo>
                  <a:lnTo>
                    <a:pt x="73294" y="14573"/>
                  </a:lnTo>
                  <a:lnTo>
                    <a:pt x="22323" y="47326"/>
                  </a:lnTo>
                  <a:lnTo>
                    <a:pt x="5728" y="65488"/>
                  </a:lnTo>
                  <a:lnTo>
                    <a:pt x="1537" y="75244"/>
                  </a:lnTo>
                  <a:lnTo>
                    <a:pt x="0" y="95443"/>
                  </a:lnTo>
                  <a:lnTo>
                    <a:pt x="3567" y="104573"/>
                  </a:lnTo>
                  <a:lnTo>
                    <a:pt x="16889" y="120957"/>
                  </a:lnTo>
                  <a:lnTo>
                    <a:pt x="40748" y="129798"/>
                  </a:lnTo>
                  <a:lnTo>
                    <a:pt x="92546" y="141063"/>
                  </a:lnTo>
                  <a:lnTo>
                    <a:pt x="142638" y="156893"/>
                  </a:lnTo>
                  <a:lnTo>
                    <a:pt x="161367" y="172676"/>
                  </a:lnTo>
                  <a:lnTo>
                    <a:pt x="166127" y="181798"/>
                  </a:lnTo>
                  <a:lnTo>
                    <a:pt x="168296" y="201292"/>
                  </a:lnTo>
                  <a:lnTo>
                    <a:pt x="164898" y="209064"/>
                  </a:lnTo>
                  <a:lnTo>
                    <a:pt x="151762" y="220819"/>
                  </a:lnTo>
                  <a:lnTo>
                    <a:pt x="131107" y="226824"/>
                  </a:lnTo>
                  <a:lnTo>
                    <a:pt x="69581" y="232165"/>
                  </a:lnTo>
                  <a:lnTo>
                    <a:pt x="42287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33123" y="621181"/>
              <a:ext cx="127561" cy="235694"/>
            </a:xfrm>
            <a:custGeom>
              <a:avLst/>
              <a:gdLst/>
              <a:ahLst/>
              <a:cxnLst/>
              <a:rect l="0" t="0" r="0" b="0"/>
              <a:pathLst>
                <a:path w="127561" h="235694">
                  <a:moveTo>
                    <a:pt x="10400" y="0"/>
                  </a:moveTo>
                  <a:lnTo>
                    <a:pt x="3165" y="27556"/>
                  </a:lnTo>
                  <a:lnTo>
                    <a:pt x="522" y="86898"/>
                  </a:lnTo>
                  <a:lnTo>
                    <a:pt x="0" y="149356"/>
                  </a:lnTo>
                  <a:lnTo>
                    <a:pt x="11342" y="209441"/>
                  </a:lnTo>
                  <a:lnTo>
                    <a:pt x="14537" y="220346"/>
                  </a:lnTo>
                  <a:lnTo>
                    <a:pt x="21347" y="227616"/>
                  </a:lnTo>
                  <a:lnTo>
                    <a:pt x="41392" y="235693"/>
                  </a:lnTo>
                  <a:lnTo>
                    <a:pt x="65899" y="233044"/>
                  </a:lnTo>
                  <a:lnTo>
                    <a:pt x="78985" y="229062"/>
                  </a:lnTo>
                  <a:lnTo>
                    <a:pt x="96644" y="215279"/>
                  </a:lnTo>
                  <a:lnTo>
                    <a:pt x="123102" y="172246"/>
                  </a:lnTo>
                  <a:lnTo>
                    <a:pt x="127560" y="142844"/>
                  </a:lnTo>
                  <a:lnTo>
                    <a:pt x="120890" y="87488"/>
                  </a:lnTo>
                  <a:lnTo>
                    <a:pt x="105157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85679" y="579067"/>
              <a:ext cx="162232" cy="305327"/>
            </a:xfrm>
            <a:custGeom>
              <a:avLst/>
              <a:gdLst/>
              <a:ahLst/>
              <a:cxnLst/>
              <a:rect l="0" t="0" r="0" b="0"/>
              <a:pathLst>
                <a:path w="162232" h="305327">
                  <a:moveTo>
                    <a:pt x="147398" y="0"/>
                  </a:moveTo>
                  <a:lnTo>
                    <a:pt x="93254" y="14572"/>
                  </a:lnTo>
                  <a:lnTo>
                    <a:pt x="33943" y="46156"/>
                  </a:lnTo>
                  <a:lnTo>
                    <a:pt x="16646" y="59898"/>
                  </a:lnTo>
                  <a:lnTo>
                    <a:pt x="12267" y="69178"/>
                  </a:lnTo>
                  <a:lnTo>
                    <a:pt x="10521" y="91967"/>
                  </a:lnTo>
                  <a:lnTo>
                    <a:pt x="14032" y="101086"/>
                  </a:lnTo>
                  <a:lnTo>
                    <a:pt x="27293" y="114337"/>
                  </a:lnTo>
                  <a:lnTo>
                    <a:pt x="84775" y="139942"/>
                  </a:lnTo>
                  <a:lnTo>
                    <a:pt x="147447" y="176053"/>
                  </a:lnTo>
                  <a:lnTo>
                    <a:pt x="154450" y="185219"/>
                  </a:lnTo>
                  <a:lnTo>
                    <a:pt x="162231" y="207881"/>
                  </a:lnTo>
                  <a:lnTo>
                    <a:pt x="160796" y="218136"/>
                  </a:lnTo>
                  <a:lnTo>
                    <a:pt x="149843" y="235770"/>
                  </a:lnTo>
                  <a:lnTo>
                    <a:pt x="118358" y="258851"/>
                  </a:lnTo>
                  <a:lnTo>
                    <a:pt x="65796" y="279205"/>
                  </a:lnTo>
                  <a:lnTo>
                    <a:pt x="19712" y="294491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232870" y="1168663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10529" y="0"/>
                  </a:moveTo>
                  <a:lnTo>
                    <a:pt x="3293" y="27556"/>
                  </a:lnTo>
                  <a:lnTo>
                    <a:pt x="651" y="90017"/>
                  </a:lnTo>
                  <a:lnTo>
                    <a:pt x="193" y="142875"/>
                  </a:lnTo>
                  <a:lnTo>
                    <a:pt x="39" y="202657"/>
                  </a:lnTo>
                  <a:lnTo>
                    <a:pt x="1178" y="259526"/>
                  </a:lnTo>
                  <a:lnTo>
                    <a:pt x="8335" y="322059"/>
                  </a:lnTo>
                  <a:lnTo>
                    <a:pt x="6759" y="377744"/>
                  </a:lnTo>
                  <a:lnTo>
                    <a:pt x="2003" y="42504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64414" y="1368704"/>
              <a:ext cx="347442" cy="42115"/>
            </a:xfrm>
            <a:custGeom>
              <a:avLst/>
              <a:gdLst/>
              <a:ahLst/>
              <a:cxnLst/>
              <a:rect l="0" t="0" r="0" b="0"/>
              <a:pathLst>
                <a:path w="347442" h="42115">
                  <a:moveTo>
                    <a:pt x="347441" y="0"/>
                  </a:moveTo>
                  <a:lnTo>
                    <a:pt x="319885" y="7236"/>
                  </a:lnTo>
                  <a:lnTo>
                    <a:pt x="260542" y="9878"/>
                  </a:lnTo>
                  <a:lnTo>
                    <a:pt x="209779" y="10336"/>
                  </a:lnTo>
                  <a:lnTo>
                    <a:pt x="151402" y="16080"/>
                  </a:lnTo>
                  <a:lnTo>
                    <a:pt x="89265" y="28480"/>
                  </a:lnTo>
                  <a:lnTo>
                    <a:pt x="30024" y="390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51514" y="1470247"/>
              <a:ext cx="201001" cy="208683"/>
            </a:xfrm>
            <a:custGeom>
              <a:avLst/>
              <a:gdLst/>
              <a:ahLst/>
              <a:cxnLst/>
              <a:rect l="0" t="0" r="0" b="0"/>
              <a:pathLst>
                <a:path w="201001" h="208683">
                  <a:moveTo>
                    <a:pt x="91926" y="14271"/>
                  </a:moveTo>
                  <a:lnTo>
                    <a:pt x="75158" y="8682"/>
                  </a:lnTo>
                  <a:lnTo>
                    <a:pt x="57568" y="12177"/>
                  </a:lnTo>
                  <a:lnTo>
                    <a:pt x="31053" y="27298"/>
                  </a:lnTo>
                  <a:lnTo>
                    <a:pt x="16908" y="41118"/>
                  </a:lnTo>
                  <a:lnTo>
                    <a:pt x="6723" y="58958"/>
                  </a:lnTo>
                  <a:lnTo>
                    <a:pt x="0" y="94322"/>
                  </a:lnTo>
                  <a:lnTo>
                    <a:pt x="6134" y="147023"/>
                  </a:lnTo>
                  <a:lnTo>
                    <a:pt x="12072" y="170368"/>
                  </a:lnTo>
                  <a:lnTo>
                    <a:pt x="24850" y="189322"/>
                  </a:lnTo>
                  <a:lnTo>
                    <a:pt x="33171" y="197652"/>
                  </a:lnTo>
                  <a:lnTo>
                    <a:pt x="58014" y="206908"/>
                  </a:lnTo>
                  <a:lnTo>
                    <a:pt x="86213" y="208682"/>
                  </a:lnTo>
                  <a:lnTo>
                    <a:pt x="110444" y="201671"/>
                  </a:lnTo>
                  <a:lnTo>
                    <a:pt x="138227" y="184570"/>
                  </a:lnTo>
                  <a:lnTo>
                    <a:pt x="174641" y="149426"/>
                  </a:lnTo>
                  <a:lnTo>
                    <a:pt x="199596" y="98273"/>
                  </a:lnTo>
                  <a:lnTo>
                    <a:pt x="201000" y="77341"/>
                  </a:lnTo>
                  <a:lnTo>
                    <a:pt x="196556" y="56340"/>
                  </a:lnTo>
                  <a:lnTo>
                    <a:pt x="186782" y="35308"/>
                  </a:lnTo>
                  <a:lnTo>
                    <a:pt x="171519" y="20501"/>
                  </a:lnTo>
                  <a:lnTo>
                    <a:pt x="133125" y="1463"/>
                  </a:lnTo>
                  <a:lnTo>
                    <a:pt x="109457" y="0"/>
                  </a:lnTo>
                  <a:lnTo>
                    <a:pt x="49812" y="37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22466" y="1394224"/>
              <a:ext cx="230333" cy="236103"/>
            </a:xfrm>
            <a:custGeom>
              <a:avLst/>
              <a:gdLst/>
              <a:ahLst/>
              <a:cxnLst/>
              <a:rect l="0" t="0" r="0" b="0"/>
              <a:pathLst>
                <a:path w="230333" h="236103">
                  <a:moveTo>
                    <a:pt x="221099" y="6066"/>
                  </a:moveTo>
                  <a:lnTo>
                    <a:pt x="186307" y="0"/>
                  </a:lnTo>
                  <a:lnTo>
                    <a:pt x="130562" y="7641"/>
                  </a:lnTo>
                  <a:lnTo>
                    <a:pt x="96007" y="20180"/>
                  </a:lnTo>
                  <a:lnTo>
                    <a:pt x="58479" y="45379"/>
                  </a:lnTo>
                  <a:lnTo>
                    <a:pt x="54194" y="54501"/>
                  </a:lnTo>
                  <a:lnTo>
                    <a:pt x="52552" y="77116"/>
                  </a:lnTo>
                  <a:lnTo>
                    <a:pt x="56092" y="86188"/>
                  </a:lnTo>
                  <a:lnTo>
                    <a:pt x="69383" y="99387"/>
                  </a:lnTo>
                  <a:lnTo>
                    <a:pt x="126888" y="124955"/>
                  </a:lnTo>
                  <a:lnTo>
                    <a:pt x="189561" y="151997"/>
                  </a:lnTo>
                  <a:lnTo>
                    <a:pt x="221113" y="171617"/>
                  </a:lnTo>
                  <a:lnTo>
                    <a:pt x="226957" y="179604"/>
                  </a:lnTo>
                  <a:lnTo>
                    <a:pt x="229684" y="188439"/>
                  </a:lnTo>
                  <a:lnTo>
                    <a:pt x="230332" y="197838"/>
                  </a:lnTo>
                  <a:lnTo>
                    <a:pt x="227254" y="205274"/>
                  </a:lnTo>
                  <a:lnTo>
                    <a:pt x="214475" y="216655"/>
                  </a:lnTo>
                  <a:lnTo>
                    <a:pt x="181961" y="229640"/>
                  </a:lnTo>
                  <a:lnTo>
                    <a:pt x="129053" y="236102"/>
                  </a:lnTo>
                  <a:lnTo>
                    <a:pt x="73542" y="234259"/>
                  </a:lnTo>
                  <a:lnTo>
                    <a:pt x="34658" y="229266"/>
                  </a:lnTo>
                  <a:lnTo>
                    <a:pt x="0" y="227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88581" y="1447343"/>
              <a:ext cx="213971" cy="206416"/>
            </a:xfrm>
            <a:custGeom>
              <a:avLst/>
              <a:gdLst/>
              <a:ahLst/>
              <a:cxnLst/>
              <a:rect l="0" t="0" r="0" b="0"/>
              <a:pathLst>
                <a:path w="213971" h="206416">
                  <a:moveTo>
                    <a:pt x="133968" y="5589"/>
                  </a:moveTo>
                  <a:lnTo>
                    <a:pt x="117200" y="0"/>
                  </a:lnTo>
                  <a:lnTo>
                    <a:pt x="84416" y="2113"/>
                  </a:lnTo>
                  <a:lnTo>
                    <a:pt x="50656" y="15738"/>
                  </a:lnTo>
                  <a:lnTo>
                    <a:pt x="24015" y="40182"/>
                  </a:lnTo>
                  <a:lnTo>
                    <a:pt x="6893" y="69651"/>
                  </a:lnTo>
                  <a:lnTo>
                    <a:pt x="0" y="111788"/>
                  </a:lnTo>
                  <a:lnTo>
                    <a:pt x="4627" y="138187"/>
                  </a:lnTo>
                  <a:lnTo>
                    <a:pt x="20385" y="169660"/>
                  </a:lnTo>
                  <a:lnTo>
                    <a:pt x="35524" y="186134"/>
                  </a:lnTo>
                  <a:lnTo>
                    <a:pt x="57850" y="201255"/>
                  </a:lnTo>
                  <a:lnTo>
                    <a:pt x="83370" y="206415"/>
                  </a:lnTo>
                  <a:lnTo>
                    <a:pt x="109140" y="203640"/>
                  </a:lnTo>
                  <a:lnTo>
                    <a:pt x="142210" y="188923"/>
                  </a:lnTo>
                  <a:lnTo>
                    <a:pt x="182337" y="156146"/>
                  </a:lnTo>
                  <a:lnTo>
                    <a:pt x="203932" y="129747"/>
                  </a:lnTo>
                  <a:lnTo>
                    <a:pt x="211857" y="106784"/>
                  </a:lnTo>
                  <a:lnTo>
                    <a:pt x="213970" y="94109"/>
                  </a:lnTo>
                  <a:lnTo>
                    <a:pt x="210078" y="73787"/>
                  </a:lnTo>
                  <a:lnTo>
                    <a:pt x="194734" y="49193"/>
                  </a:lnTo>
                  <a:lnTo>
                    <a:pt x="183202" y="36667"/>
                  </a:lnTo>
                  <a:lnTo>
                    <a:pt x="165553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7330029" y="1179191"/>
            <a:ext cx="2766801" cy="831753"/>
            <a:chOff x="7330029" y="1179191"/>
            <a:chExt cx="2766801" cy="831753"/>
          </a:xfrm>
        </p:grpSpPr>
        <p:sp>
          <p:nvSpPr>
            <p:cNvPr id="70" name="Freeform 69"/>
            <p:cNvSpPr/>
            <p:nvPr/>
          </p:nvSpPr>
          <p:spPr>
            <a:xfrm>
              <a:off x="7330029" y="1179191"/>
              <a:ext cx="29391" cy="515898"/>
            </a:xfrm>
            <a:custGeom>
              <a:avLst/>
              <a:gdLst/>
              <a:ahLst/>
              <a:cxnLst/>
              <a:rect l="0" t="0" r="0" b="0"/>
              <a:pathLst>
                <a:path w="29391" h="515898">
                  <a:moveTo>
                    <a:pt x="8333" y="0"/>
                  </a:moveTo>
                  <a:lnTo>
                    <a:pt x="0" y="52051"/>
                  </a:lnTo>
                  <a:lnTo>
                    <a:pt x="3828" y="111537"/>
                  </a:lnTo>
                  <a:lnTo>
                    <a:pt x="8613" y="164319"/>
                  </a:lnTo>
                  <a:lnTo>
                    <a:pt x="17282" y="226143"/>
                  </a:lnTo>
                  <a:lnTo>
                    <a:pt x="18393" y="283944"/>
                  </a:lnTo>
                  <a:lnTo>
                    <a:pt x="24312" y="336166"/>
                  </a:lnTo>
                  <a:lnTo>
                    <a:pt x="27886" y="392453"/>
                  </a:lnTo>
                  <a:lnTo>
                    <a:pt x="28945" y="447995"/>
                  </a:lnTo>
                  <a:lnTo>
                    <a:pt x="29192" y="477530"/>
                  </a:lnTo>
                  <a:lnTo>
                    <a:pt x="29390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433119" y="1473989"/>
              <a:ext cx="126343" cy="205254"/>
            </a:xfrm>
            <a:custGeom>
              <a:avLst/>
              <a:gdLst/>
              <a:ahLst/>
              <a:cxnLst/>
              <a:rect l="0" t="0" r="0" b="0"/>
              <a:pathLst>
                <a:path w="126343" h="205254">
                  <a:moveTo>
                    <a:pt x="0" y="0"/>
                  </a:moveTo>
                  <a:lnTo>
                    <a:pt x="3120" y="42692"/>
                  </a:lnTo>
                  <a:lnTo>
                    <a:pt x="19128" y="103238"/>
                  </a:lnTo>
                  <a:lnTo>
                    <a:pt x="44214" y="166569"/>
                  </a:lnTo>
                  <a:lnTo>
                    <a:pt x="61324" y="199483"/>
                  </a:lnTo>
                  <a:lnTo>
                    <a:pt x="68958" y="204348"/>
                  </a:lnTo>
                  <a:lnTo>
                    <a:pt x="77558" y="205253"/>
                  </a:lnTo>
                  <a:lnTo>
                    <a:pt x="86801" y="203516"/>
                  </a:lnTo>
                  <a:lnTo>
                    <a:pt x="92961" y="196509"/>
                  </a:lnTo>
                  <a:lnTo>
                    <a:pt x="109251" y="138254"/>
                  </a:lnTo>
                  <a:lnTo>
                    <a:pt x="123283" y="87530"/>
                  </a:lnTo>
                  <a:lnTo>
                    <a:pt x="126342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54218" y="1505575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3119" y="48930"/>
                  </a:lnTo>
                  <a:lnTo>
                    <a:pt x="9064" y="108061"/>
                  </a:lnTo>
                  <a:lnTo>
                    <a:pt x="21788" y="164315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54218" y="141081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727917" y="1475929"/>
              <a:ext cx="200042" cy="207687"/>
            </a:xfrm>
            <a:custGeom>
              <a:avLst/>
              <a:gdLst/>
              <a:ahLst/>
              <a:cxnLst/>
              <a:rect l="0" t="0" r="0" b="0"/>
              <a:pathLst>
                <a:path w="200042" h="207687">
                  <a:moveTo>
                    <a:pt x="0" y="8589"/>
                  </a:moveTo>
                  <a:lnTo>
                    <a:pt x="14654" y="67206"/>
                  </a:lnTo>
                  <a:lnTo>
                    <a:pt x="36603" y="128615"/>
                  </a:lnTo>
                  <a:lnTo>
                    <a:pt x="60349" y="187019"/>
                  </a:lnTo>
                  <a:lnTo>
                    <a:pt x="66596" y="207214"/>
                  </a:lnTo>
                  <a:lnTo>
                    <a:pt x="66624" y="207686"/>
                  </a:lnTo>
                  <a:lnTo>
                    <a:pt x="48902" y="150012"/>
                  </a:lnTo>
                  <a:lnTo>
                    <a:pt x="29417" y="90207"/>
                  </a:lnTo>
                  <a:lnTo>
                    <a:pt x="29123" y="47460"/>
                  </a:lnTo>
                  <a:lnTo>
                    <a:pt x="39849" y="22355"/>
                  </a:lnTo>
                  <a:lnTo>
                    <a:pt x="47623" y="10747"/>
                  </a:lnTo>
                  <a:lnTo>
                    <a:pt x="57485" y="4179"/>
                  </a:lnTo>
                  <a:lnTo>
                    <a:pt x="80921" y="0"/>
                  </a:lnTo>
                  <a:lnTo>
                    <a:pt x="103815" y="5161"/>
                  </a:lnTo>
                  <a:lnTo>
                    <a:pt x="114834" y="9813"/>
                  </a:lnTo>
                  <a:lnTo>
                    <a:pt x="133316" y="27460"/>
                  </a:lnTo>
                  <a:lnTo>
                    <a:pt x="171497" y="90406"/>
                  </a:lnTo>
                  <a:lnTo>
                    <a:pt x="190544" y="131747"/>
                  </a:lnTo>
                  <a:lnTo>
                    <a:pt x="200041" y="1875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22673" y="1505161"/>
              <a:ext cx="345360" cy="505783"/>
            </a:xfrm>
            <a:custGeom>
              <a:avLst/>
              <a:gdLst/>
              <a:ahLst/>
              <a:cxnLst/>
              <a:rect l="0" t="0" r="0" b="0"/>
              <a:pathLst>
                <a:path w="345360" h="505783">
                  <a:moveTo>
                    <a:pt x="284270" y="105699"/>
                  </a:moveTo>
                  <a:lnTo>
                    <a:pt x="278681" y="47082"/>
                  </a:lnTo>
                  <a:lnTo>
                    <a:pt x="269698" y="26614"/>
                  </a:lnTo>
                  <a:lnTo>
                    <a:pt x="264026" y="17881"/>
                  </a:lnTo>
                  <a:lnTo>
                    <a:pt x="245246" y="5057"/>
                  </a:lnTo>
                  <a:lnTo>
                    <a:pt x="233688" y="0"/>
                  </a:lnTo>
                  <a:lnTo>
                    <a:pt x="208367" y="620"/>
                  </a:lnTo>
                  <a:lnTo>
                    <a:pt x="195063" y="4061"/>
                  </a:lnTo>
                  <a:lnTo>
                    <a:pt x="174043" y="20362"/>
                  </a:lnTo>
                  <a:lnTo>
                    <a:pt x="152174" y="52728"/>
                  </a:lnTo>
                  <a:lnTo>
                    <a:pt x="147073" y="63366"/>
                  </a:lnTo>
                  <a:lnTo>
                    <a:pt x="144525" y="84544"/>
                  </a:lnTo>
                  <a:lnTo>
                    <a:pt x="152421" y="126736"/>
                  </a:lnTo>
                  <a:lnTo>
                    <a:pt x="164839" y="144685"/>
                  </a:lnTo>
                  <a:lnTo>
                    <a:pt x="182057" y="159291"/>
                  </a:lnTo>
                  <a:lnTo>
                    <a:pt x="201407" y="169681"/>
                  </a:lnTo>
                  <a:lnTo>
                    <a:pt x="224826" y="168841"/>
                  </a:lnTo>
                  <a:lnTo>
                    <a:pt x="237621" y="165341"/>
                  </a:lnTo>
                  <a:lnTo>
                    <a:pt x="258077" y="152093"/>
                  </a:lnTo>
                  <a:lnTo>
                    <a:pt x="273798" y="134507"/>
                  </a:lnTo>
                  <a:lnTo>
                    <a:pt x="293423" y="91502"/>
                  </a:lnTo>
                  <a:lnTo>
                    <a:pt x="297391" y="78687"/>
                  </a:lnTo>
                  <a:lnTo>
                    <a:pt x="301206" y="75992"/>
                  </a:lnTo>
                  <a:lnTo>
                    <a:pt x="304920" y="80045"/>
                  </a:lnTo>
                  <a:lnTo>
                    <a:pt x="319285" y="128577"/>
                  </a:lnTo>
                  <a:lnTo>
                    <a:pt x="329870" y="183058"/>
                  </a:lnTo>
                  <a:lnTo>
                    <a:pt x="340415" y="238064"/>
                  </a:lnTo>
                  <a:lnTo>
                    <a:pt x="345359" y="285818"/>
                  </a:lnTo>
                  <a:lnTo>
                    <a:pt x="340276" y="312094"/>
                  </a:lnTo>
                  <a:lnTo>
                    <a:pt x="329049" y="334300"/>
                  </a:lnTo>
                  <a:lnTo>
                    <a:pt x="312360" y="351969"/>
                  </a:lnTo>
                  <a:lnTo>
                    <a:pt x="277645" y="369480"/>
                  </a:lnTo>
                  <a:lnTo>
                    <a:pt x="226545" y="382078"/>
                  </a:lnTo>
                  <a:lnTo>
                    <a:pt x="172540" y="393220"/>
                  </a:lnTo>
                  <a:lnTo>
                    <a:pt x="118700" y="408634"/>
                  </a:lnTo>
                  <a:lnTo>
                    <a:pt x="77389" y="432996"/>
                  </a:lnTo>
                  <a:lnTo>
                    <a:pt x="15718" y="486858"/>
                  </a:lnTo>
                  <a:lnTo>
                    <a:pt x="0" y="505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397818" y="1400475"/>
              <a:ext cx="172380" cy="207074"/>
            </a:xfrm>
            <a:custGeom>
              <a:avLst/>
              <a:gdLst/>
              <a:ahLst/>
              <a:cxnLst/>
              <a:rect l="0" t="0" r="0" b="0"/>
              <a:pathLst>
                <a:path w="172380" h="207074">
                  <a:moveTo>
                    <a:pt x="3923" y="94571"/>
                  </a:moveTo>
                  <a:lnTo>
                    <a:pt x="15101" y="105750"/>
                  </a:lnTo>
                  <a:lnTo>
                    <a:pt x="23074" y="107873"/>
                  </a:lnTo>
                  <a:lnTo>
                    <a:pt x="82730" y="105696"/>
                  </a:lnTo>
                  <a:lnTo>
                    <a:pt x="118130" y="94098"/>
                  </a:lnTo>
                  <a:lnTo>
                    <a:pt x="133840" y="79153"/>
                  </a:lnTo>
                  <a:lnTo>
                    <a:pt x="139667" y="70254"/>
                  </a:lnTo>
                  <a:lnTo>
                    <a:pt x="143022" y="47889"/>
                  </a:lnTo>
                  <a:lnTo>
                    <a:pt x="142280" y="35374"/>
                  </a:lnTo>
                  <a:lnTo>
                    <a:pt x="132095" y="15229"/>
                  </a:lnTo>
                  <a:lnTo>
                    <a:pt x="124466" y="6581"/>
                  </a:lnTo>
                  <a:lnTo>
                    <a:pt x="114701" y="1986"/>
                  </a:lnTo>
                  <a:lnTo>
                    <a:pt x="91372" y="0"/>
                  </a:lnTo>
                  <a:lnTo>
                    <a:pt x="57520" y="5459"/>
                  </a:lnTo>
                  <a:lnTo>
                    <a:pt x="39053" y="17531"/>
                  </a:lnTo>
                  <a:lnTo>
                    <a:pt x="24215" y="34595"/>
                  </a:lnTo>
                  <a:lnTo>
                    <a:pt x="1237" y="84463"/>
                  </a:lnTo>
                  <a:lnTo>
                    <a:pt x="0" y="105287"/>
                  </a:lnTo>
                  <a:lnTo>
                    <a:pt x="4519" y="126240"/>
                  </a:lnTo>
                  <a:lnTo>
                    <a:pt x="33002" y="178810"/>
                  </a:lnTo>
                  <a:lnTo>
                    <a:pt x="49602" y="193622"/>
                  </a:lnTo>
                  <a:lnTo>
                    <a:pt x="69848" y="202934"/>
                  </a:lnTo>
                  <a:lnTo>
                    <a:pt x="94445" y="207073"/>
                  </a:lnTo>
                  <a:lnTo>
                    <a:pt x="117854" y="202674"/>
                  </a:lnTo>
                  <a:lnTo>
                    <a:pt x="172379" y="1787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541687" y="1419399"/>
              <a:ext cx="375951" cy="570465"/>
            </a:xfrm>
            <a:custGeom>
              <a:avLst/>
              <a:gdLst/>
              <a:ahLst/>
              <a:cxnLst/>
              <a:rect l="0" t="0" r="0" b="0"/>
              <a:pathLst>
                <a:path w="375951" h="570465">
                  <a:moveTo>
                    <a:pt x="123267" y="117761"/>
                  </a:moveTo>
                  <a:lnTo>
                    <a:pt x="131599" y="80283"/>
                  </a:lnTo>
                  <a:lnTo>
                    <a:pt x="132331" y="68209"/>
                  </a:lnTo>
                  <a:lnTo>
                    <a:pt x="126905" y="48555"/>
                  </a:lnTo>
                  <a:lnTo>
                    <a:pt x="104358" y="16873"/>
                  </a:lnTo>
                  <a:lnTo>
                    <a:pt x="78669" y="781"/>
                  </a:lnTo>
                  <a:lnTo>
                    <a:pt x="68968" y="0"/>
                  </a:lnTo>
                  <a:lnTo>
                    <a:pt x="48832" y="5371"/>
                  </a:lnTo>
                  <a:lnTo>
                    <a:pt x="23352" y="21549"/>
                  </a:lnTo>
                  <a:lnTo>
                    <a:pt x="11400" y="40685"/>
                  </a:lnTo>
                  <a:lnTo>
                    <a:pt x="3358" y="64788"/>
                  </a:lnTo>
                  <a:lnTo>
                    <a:pt x="0" y="103495"/>
                  </a:lnTo>
                  <a:lnTo>
                    <a:pt x="3361" y="126629"/>
                  </a:lnTo>
                  <a:lnTo>
                    <a:pt x="11873" y="145489"/>
                  </a:lnTo>
                  <a:lnTo>
                    <a:pt x="17419" y="153794"/>
                  </a:lnTo>
                  <a:lnTo>
                    <a:pt x="25795" y="159330"/>
                  </a:lnTo>
                  <a:lnTo>
                    <a:pt x="47580" y="165482"/>
                  </a:lnTo>
                  <a:lnTo>
                    <a:pt x="69740" y="161977"/>
                  </a:lnTo>
                  <a:lnTo>
                    <a:pt x="90118" y="151451"/>
                  </a:lnTo>
                  <a:lnTo>
                    <a:pt x="106974" y="135074"/>
                  </a:lnTo>
                  <a:lnTo>
                    <a:pt x="113575" y="132813"/>
                  </a:lnTo>
                  <a:lnTo>
                    <a:pt x="119145" y="134815"/>
                  </a:lnTo>
                  <a:lnTo>
                    <a:pt x="124028" y="139659"/>
                  </a:lnTo>
                  <a:lnTo>
                    <a:pt x="130901" y="180011"/>
                  </a:lnTo>
                  <a:lnTo>
                    <a:pt x="134393" y="239719"/>
                  </a:lnTo>
                  <a:lnTo>
                    <a:pt x="142015" y="296573"/>
                  </a:lnTo>
                  <a:lnTo>
                    <a:pt x="149456" y="352863"/>
                  </a:lnTo>
                  <a:lnTo>
                    <a:pt x="161022" y="409043"/>
                  </a:lnTo>
                  <a:lnTo>
                    <a:pt x="167638" y="465200"/>
                  </a:lnTo>
                  <a:lnTo>
                    <a:pt x="174276" y="526943"/>
                  </a:lnTo>
                  <a:lnTo>
                    <a:pt x="169836" y="566943"/>
                  </a:lnTo>
                  <a:lnTo>
                    <a:pt x="168351" y="570464"/>
                  </a:lnTo>
                  <a:lnTo>
                    <a:pt x="167360" y="568132"/>
                  </a:lnTo>
                  <a:lnTo>
                    <a:pt x="167430" y="551893"/>
                  </a:lnTo>
                  <a:lnTo>
                    <a:pt x="180127" y="496927"/>
                  </a:lnTo>
                  <a:lnTo>
                    <a:pt x="192991" y="471113"/>
                  </a:lnTo>
                  <a:lnTo>
                    <a:pt x="210407" y="451841"/>
                  </a:lnTo>
                  <a:lnTo>
                    <a:pt x="257420" y="428811"/>
                  </a:lnTo>
                  <a:lnTo>
                    <a:pt x="304833" y="416116"/>
                  </a:lnTo>
                  <a:lnTo>
                    <a:pt x="342010" y="413613"/>
                  </a:lnTo>
                  <a:lnTo>
                    <a:pt x="375950" y="4125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760144" y="1421347"/>
              <a:ext cx="155562" cy="216278"/>
            </a:xfrm>
            <a:custGeom>
              <a:avLst/>
              <a:gdLst/>
              <a:ahLst/>
              <a:cxnLst/>
              <a:rect l="0" t="0" r="0" b="0"/>
              <a:pathLst>
                <a:path w="155562" h="216278">
                  <a:moveTo>
                    <a:pt x="10094" y="21057"/>
                  </a:moveTo>
                  <a:lnTo>
                    <a:pt x="1761" y="58535"/>
                  </a:lnTo>
                  <a:lnTo>
                    <a:pt x="0" y="109958"/>
                  </a:lnTo>
                  <a:lnTo>
                    <a:pt x="5283" y="145664"/>
                  </a:lnTo>
                  <a:lnTo>
                    <a:pt x="19847" y="178470"/>
                  </a:lnTo>
                  <a:lnTo>
                    <a:pt x="38980" y="204828"/>
                  </a:lnTo>
                  <a:lnTo>
                    <a:pt x="58807" y="213867"/>
                  </a:lnTo>
                  <a:lnTo>
                    <a:pt x="70646" y="216277"/>
                  </a:lnTo>
                  <a:lnTo>
                    <a:pt x="93158" y="212717"/>
                  </a:lnTo>
                  <a:lnTo>
                    <a:pt x="113691" y="202165"/>
                  </a:lnTo>
                  <a:lnTo>
                    <a:pt x="130617" y="185777"/>
                  </a:lnTo>
                  <a:lnTo>
                    <a:pt x="147710" y="151231"/>
                  </a:lnTo>
                  <a:lnTo>
                    <a:pt x="155561" y="90401"/>
                  </a:lnTo>
                  <a:lnTo>
                    <a:pt x="153992" y="35231"/>
                  </a:lnTo>
                  <a:lnTo>
                    <a:pt x="1469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993670" y="1462006"/>
              <a:ext cx="229295" cy="201840"/>
            </a:xfrm>
            <a:custGeom>
              <a:avLst/>
              <a:gdLst/>
              <a:ahLst/>
              <a:cxnLst/>
              <a:rect l="0" t="0" r="0" b="0"/>
              <a:pathLst>
                <a:path w="229295" h="201840">
                  <a:moveTo>
                    <a:pt x="102952" y="127797"/>
                  </a:moveTo>
                  <a:lnTo>
                    <a:pt x="114130" y="111029"/>
                  </a:lnTo>
                  <a:lnTo>
                    <a:pt x="116499" y="93438"/>
                  </a:lnTo>
                  <a:lnTo>
                    <a:pt x="108487" y="47960"/>
                  </a:lnTo>
                  <a:lnTo>
                    <a:pt x="93414" y="18874"/>
                  </a:lnTo>
                  <a:lnTo>
                    <a:pt x="74536" y="6077"/>
                  </a:lnTo>
                  <a:lnTo>
                    <a:pt x="62951" y="1027"/>
                  </a:lnTo>
                  <a:lnTo>
                    <a:pt x="52887" y="0"/>
                  </a:lnTo>
                  <a:lnTo>
                    <a:pt x="35468" y="5097"/>
                  </a:lnTo>
                  <a:lnTo>
                    <a:pt x="23046" y="18281"/>
                  </a:lnTo>
                  <a:lnTo>
                    <a:pt x="5539" y="60930"/>
                  </a:lnTo>
                  <a:lnTo>
                    <a:pt x="0" y="100705"/>
                  </a:lnTo>
                  <a:lnTo>
                    <a:pt x="3947" y="142126"/>
                  </a:lnTo>
                  <a:lnTo>
                    <a:pt x="15666" y="166921"/>
                  </a:lnTo>
                  <a:lnTo>
                    <a:pt x="32572" y="187299"/>
                  </a:lnTo>
                  <a:lnTo>
                    <a:pt x="51784" y="200256"/>
                  </a:lnTo>
                  <a:lnTo>
                    <a:pt x="60651" y="201839"/>
                  </a:lnTo>
                  <a:lnTo>
                    <a:pt x="68902" y="200555"/>
                  </a:lnTo>
                  <a:lnTo>
                    <a:pt x="76743" y="197359"/>
                  </a:lnTo>
                  <a:lnTo>
                    <a:pt x="88574" y="181330"/>
                  </a:lnTo>
                  <a:lnTo>
                    <a:pt x="105700" y="132912"/>
                  </a:lnTo>
                  <a:lnTo>
                    <a:pt x="105878" y="86477"/>
                  </a:lnTo>
                  <a:lnTo>
                    <a:pt x="107242" y="86212"/>
                  </a:lnTo>
                  <a:lnTo>
                    <a:pt x="138947" y="145178"/>
                  </a:lnTo>
                  <a:lnTo>
                    <a:pt x="161840" y="173761"/>
                  </a:lnTo>
                  <a:lnTo>
                    <a:pt x="182547" y="183320"/>
                  </a:lnTo>
                  <a:lnTo>
                    <a:pt x="203838" y="186399"/>
                  </a:lnTo>
                  <a:lnTo>
                    <a:pt x="229294" y="1804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265077" y="1231834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0" y="44367"/>
                  </a:lnTo>
                  <a:lnTo>
                    <a:pt x="1170" y="104263"/>
                  </a:lnTo>
                  <a:lnTo>
                    <a:pt x="7236" y="160094"/>
                  </a:lnTo>
                  <a:lnTo>
                    <a:pt x="10724" y="212512"/>
                  </a:lnTo>
                  <a:lnTo>
                    <a:pt x="18669" y="272738"/>
                  </a:lnTo>
                  <a:lnTo>
                    <a:pt x="20586" y="329695"/>
                  </a:lnTo>
                  <a:lnTo>
                    <a:pt x="20918" y="383126"/>
                  </a:lnTo>
                  <a:lnTo>
                    <a:pt x="29372" y="438014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149264" y="1360371"/>
              <a:ext cx="242156" cy="8334"/>
            </a:xfrm>
            <a:custGeom>
              <a:avLst/>
              <a:gdLst/>
              <a:ahLst/>
              <a:cxnLst/>
              <a:rect l="0" t="0" r="0" b="0"/>
              <a:pathLst>
                <a:path w="242156" h="8334">
                  <a:moveTo>
                    <a:pt x="242155" y="8333"/>
                  </a:moveTo>
                  <a:lnTo>
                    <a:pt x="188011" y="8333"/>
                  </a:lnTo>
                  <a:lnTo>
                    <a:pt x="140714" y="5214"/>
                  </a:lnTo>
                  <a:lnTo>
                    <a:pt x="88486" y="0"/>
                  </a:lnTo>
                  <a:lnTo>
                    <a:pt x="46495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434997" y="1547689"/>
              <a:ext cx="9066" cy="136871"/>
            </a:xfrm>
            <a:custGeom>
              <a:avLst/>
              <a:gdLst/>
              <a:ahLst/>
              <a:cxnLst/>
              <a:rect l="0" t="0" r="0" b="0"/>
              <a:pathLst>
                <a:path w="9066" h="136871">
                  <a:moveTo>
                    <a:pt x="9065" y="0"/>
                  </a:moveTo>
                  <a:lnTo>
                    <a:pt x="0" y="58617"/>
                  </a:lnTo>
                  <a:lnTo>
                    <a:pt x="7063" y="117308"/>
                  </a:lnTo>
                  <a:lnTo>
                    <a:pt x="9065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444062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530597" y="1473989"/>
              <a:ext cx="105638" cy="210141"/>
            </a:xfrm>
            <a:custGeom>
              <a:avLst/>
              <a:gdLst/>
              <a:ahLst/>
              <a:cxnLst/>
              <a:rect l="0" t="0" r="0" b="0"/>
              <a:pathLst>
                <a:path w="105638" h="210141">
                  <a:moveTo>
                    <a:pt x="81921" y="10529"/>
                  </a:moveTo>
                  <a:lnTo>
                    <a:pt x="50639" y="20104"/>
                  </a:lnTo>
                  <a:lnTo>
                    <a:pt x="34482" y="30772"/>
                  </a:lnTo>
                  <a:lnTo>
                    <a:pt x="22622" y="46432"/>
                  </a:lnTo>
                  <a:lnTo>
                    <a:pt x="5477" y="90670"/>
                  </a:lnTo>
                  <a:lnTo>
                    <a:pt x="0" y="130721"/>
                  </a:lnTo>
                  <a:lnTo>
                    <a:pt x="3965" y="172223"/>
                  </a:lnTo>
                  <a:lnTo>
                    <a:pt x="12569" y="193917"/>
                  </a:lnTo>
                  <a:lnTo>
                    <a:pt x="18139" y="202978"/>
                  </a:lnTo>
                  <a:lnTo>
                    <a:pt x="26532" y="207848"/>
                  </a:lnTo>
                  <a:lnTo>
                    <a:pt x="48334" y="210140"/>
                  </a:lnTo>
                  <a:lnTo>
                    <a:pt x="67383" y="204140"/>
                  </a:lnTo>
                  <a:lnTo>
                    <a:pt x="75739" y="199264"/>
                  </a:lnTo>
                  <a:lnTo>
                    <a:pt x="88143" y="181369"/>
                  </a:lnTo>
                  <a:lnTo>
                    <a:pt x="105637" y="126163"/>
                  </a:lnTo>
                  <a:lnTo>
                    <a:pt x="105586" y="81706"/>
                  </a:lnTo>
                  <a:lnTo>
                    <a:pt x="83535" y="25231"/>
                  </a:lnTo>
                  <a:lnTo>
                    <a:pt x="713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686218" y="1495179"/>
              <a:ext cx="147399" cy="199910"/>
            </a:xfrm>
            <a:custGeom>
              <a:avLst/>
              <a:gdLst/>
              <a:ahLst/>
              <a:cxnLst/>
              <a:rect l="0" t="0" r="0" b="0"/>
              <a:pathLst>
                <a:path w="147399" h="199910">
                  <a:moveTo>
                    <a:pt x="0" y="41981"/>
                  </a:moveTo>
                  <a:lnTo>
                    <a:pt x="14654" y="100598"/>
                  </a:lnTo>
                  <a:lnTo>
                    <a:pt x="27028" y="154772"/>
                  </a:lnTo>
                  <a:lnTo>
                    <a:pt x="29560" y="182578"/>
                  </a:lnTo>
                  <a:lnTo>
                    <a:pt x="27896" y="188355"/>
                  </a:lnTo>
                  <a:lnTo>
                    <a:pt x="24446" y="188697"/>
                  </a:lnTo>
                  <a:lnTo>
                    <a:pt x="19807" y="185415"/>
                  </a:lnTo>
                  <a:lnTo>
                    <a:pt x="7688" y="158440"/>
                  </a:lnTo>
                  <a:lnTo>
                    <a:pt x="2278" y="120811"/>
                  </a:lnTo>
                  <a:lnTo>
                    <a:pt x="8855" y="60109"/>
                  </a:lnTo>
                  <a:lnTo>
                    <a:pt x="19261" y="24346"/>
                  </a:lnTo>
                  <a:lnTo>
                    <a:pt x="30397" y="6457"/>
                  </a:lnTo>
                  <a:lnTo>
                    <a:pt x="37812" y="1921"/>
                  </a:lnTo>
                  <a:lnTo>
                    <a:pt x="55409" y="0"/>
                  </a:lnTo>
                  <a:lnTo>
                    <a:pt x="71809" y="6165"/>
                  </a:lnTo>
                  <a:lnTo>
                    <a:pt x="101402" y="29187"/>
                  </a:lnTo>
                  <a:lnTo>
                    <a:pt x="117132" y="60547"/>
                  </a:lnTo>
                  <a:lnTo>
                    <a:pt x="136582" y="123686"/>
                  </a:lnTo>
                  <a:lnTo>
                    <a:pt x="144193" y="160167"/>
                  </a:lnTo>
                  <a:lnTo>
                    <a:pt x="147398" y="1999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894275" y="1436815"/>
              <a:ext cx="125873" cy="310916"/>
            </a:xfrm>
            <a:custGeom>
              <a:avLst/>
              <a:gdLst/>
              <a:ahLst/>
              <a:cxnLst/>
              <a:rect l="0" t="0" r="0" b="0"/>
              <a:pathLst>
                <a:path w="125873" h="310916">
                  <a:moveTo>
                    <a:pt x="97269" y="5589"/>
                  </a:moveTo>
                  <a:lnTo>
                    <a:pt x="80501" y="0"/>
                  </a:lnTo>
                  <a:lnTo>
                    <a:pt x="62911" y="375"/>
                  </a:lnTo>
                  <a:lnTo>
                    <a:pt x="53306" y="2113"/>
                  </a:lnTo>
                  <a:lnTo>
                    <a:pt x="23021" y="21326"/>
                  </a:lnTo>
                  <a:lnTo>
                    <a:pt x="8508" y="39489"/>
                  </a:lnTo>
                  <a:lnTo>
                    <a:pt x="3000" y="49246"/>
                  </a:lnTo>
                  <a:lnTo>
                    <a:pt x="0" y="72565"/>
                  </a:lnTo>
                  <a:lnTo>
                    <a:pt x="3735" y="96187"/>
                  </a:lnTo>
                  <a:lnTo>
                    <a:pt x="13195" y="114485"/>
                  </a:lnTo>
                  <a:lnTo>
                    <a:pt x="28317" y="127297"/>
                  </a:lnTo>
                  <a:lnTo>
                    <a:pt x="47907" y="135720"/>
                  </a:lnTo>
                  <a:lnTo>
                    <a:pt x="82903" y="142802"/>
                  </a:lnTo>
                  <a:lnTo>
                    <a:pt x="101022" y="152750"/>
                  </a:lnTo>
                  <a:lnTo>
                    <a:pt x="113755" y="168090"/>
                  </a:lnTo>
                  <a:lnTo>
                    <a:pt x="122143" y="187776"/>
                  </a:lnTo>
                  <a:lnTo>
                    <a:pt x="125872" y="212123"/>
                  </a:lnTo>
                  <a:lnTo>
                    <a:pt x="121290" y="235422"/>
                  </a:lnTo>
                  <a:lnTo>
                    <a:pt x="105556" y="265150"/>
                  </a:lnTo>
                  <a:lnTo>
                    <a:pt x="91593" y="280047"/>
                  </a:lnTo>
                  <a:lnTo>
                    <a:pt x="62832" y="295010"/>
                  </a:lnTo>
                  <a:lnTo>
                    <a:pt x="2513" y="3109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0086300" y="170561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2558425" y="2845635"/>
            <a:ext cx="2752077" cy="681412"/>
            <a:chOff x="2558425" y="2845635"/>
            <a:chExt cx="2752077" cy="681412"/>
          </a:xfrm>
        </p:grpSpPr>
        <p:sp>
          <p:nvSpPr>
            <p:cNvPr id="89" name="Freeform 88"/>
            <p:cNvSpPr/>
            <p:nvPr/>
          </p:nvSpPr>
          <p:spPr>
            <a:xfrm>
              <a:off x="2836628" y="3011150"/>
              <a:ext cx="16595" cy="515897"/>
            </a:xfrm>
            <a:custGeom>
              <a:avLst/>
              <a:gdLst/>
              <a:ahLst/>
              <a:cxnLst/>
              <a:rect l="0" t="0" r="0" b="0"/>
              <a:pathLst>
                <a:path w="16595" h="515897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8" y="141239"/>
                  </a:lnTo>
                  <a:lnTo>
                    <a:pt x="5931" y="201336"/>
                  </a:lnTo>
                  <a:lnTo>
                    <a:pt x="6026" y="257357"/>
                  </a:lnTo>
                  <a:lnTo>
                    <a:pt x="9174" y="312950"/>
                  </a:lnTo>
                  <a:lnTo>
                    <a:pt x="13296" y="356678"/>
                  </a:lnTo>
                  <a:lnTo>
                    <a:pt x="15617" y="419587"/>
                  </a:lnTo>
                  <a:lnTo>
                    <a:pt x="16305" y="472283"/>
                  </a:lnTo>
                  <a:lnTo>
                    <a:pt x="16594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58425" y="2888014"/>
              <a:ext cx="509296" cy="386349"/>
            </a:xfrm>
            <a:custGeom>
              <a:avLst/>
              <a:gdLst/>
              <a:ahLst/>
              <a:cxnLst/>
              <a:rect l="0" t="0" r="0" b="0"/>
              <a:pathLst>
                <a:path w="509296" h="386349">
                  <a:moveTo>
                    <a:pt x="0" y="133664"/>
                  </a:moveTo>
                  <a:lnTo>
                    <a:pt x="20243" y="89702"/>
                  </a:lnTo>
                  <a:lnTo>
                    <a:pt x="47325" y="57477"/>
                  </a:lnTo>
                  <a:lnTo>
                    <a:pt x="85257" y="31701"/>
                  </a:lnTo>
                  <a:lnTo>
                    <a:pt x="138175" y="11269"/>
                  </a:lnTo>
                  <a:lnTo>
                    <a:pt x="193583" y="0"/>
                  </a:lnTo>
                  <a:lnTo>
                    <a:pt x="254917" y="3016"/>
                  </a:lnTo>
                  <a:lnTo>
                    <a:pt x="312093" y="14877"/>
                  </a:lnTo>
                  <a:lnTo>
                    <a:pt x="368447" y="31605"/>
                  </a:lnTo>
                  <a:lnTo>
                    <a:pt x="407476" y="53512"/>
                  </a:lnTo>
                  <a:lnTo>
                    <a:pt x="470387" y="112965"/>
                  </a:lnTo>
                  <a:lnTo>
                    <a:pt x="490713" y="144299"/>
                  </a:lnTo>
                  <a:lnTo>
                    <a:pt x="508062" y="191917"/>
                  </a:lnTo>
                  <a:lnTo>
                    <a:pt x="509295" y="215707"/>
                  </a:lnTo>
                  <a:lnTo>
                    <a:pt x="500292" y="251950"/>
                  </a:lnTo>
                  <a:lnTo>
                    <a:pt x="487904" y="277483"/>
                  </a:lnTo>
                  <a:lnTo>
                    <a:pt x="451355" y="319350"/>
                  </a:lnTo>
                  <a:lnTo>
                    <a:pt x="399902" y="356598"/>
                  </a:lnTo>
                  <a:lnTo>
                    <a:pt x="367274" y="369605"/>
                  </a:lnTo>
                  <a:lnTo>
                    <a:pt x="333170" y="375148"/>
                  </a:lnTo>
                  <a:lnTo>
                    <a:pt x="327398" y="377712"/>
                  </a:lnTo>
                  <a:lnTo>
                    <a:pt x="315854" y="386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132496" y="2990093"/>
              <a:ext cx="310323" cy="502813"/>
            </a:xfrm>
            <a:custGeom>
              <a:avLst/>
              <a:gdLst/>
              <a:ahLst/>
              <a:cxnLst/>
              <a:rect l="0" t="0" r="0" b="0"/>
              <a:pathLst>
                <a:path w="310323" h="502813">
                  <a:moveTo>
                    <a:pt x="68167" y="0"/>
                  </a:moveTo>
                  <a:lnTo>
                    <a:pt x="53513" y="53028"/>
                  </a:lnTo>
                  <a:lnTo>
                    <a:pt x="43418" y="101110"/>
                  </a:lnTo>
                  <a:lnTo>
                    <a:pt x="38607" y="159810"/>
                  </a:lnTo>
                  <a:lnTo>
                    <a:pt x="31592" y="210478"/>
                  </a:lnTo>
                  <a:lnTo>
                    <a:pt x="27694" y="266305"/>
                  </a:lnTo>
                  <a:lnTo>
                    <a:pt x="19141" y="325175"/>
                  </a:lnTo>
                  <a:lnTo>
                    <a:pt x="15426" y="373728"/>
                  </a:lnTo>
                  <a:lnTo>
                    <a:pt x="7436" y="423990"/>
                  </a:lnTo>
                  <a:lnTo>
                    <a:pt x="0" y="467868"/>
                  </a:lnTo>
                  <a:lnTo>
                    <a:pt x="1996" y="492211"/>
                  </a:lnTo>
                  <a:lnTo>
                    <a:pt x="6505" y="498936"/>
                  </a:lnTo>
                  <a:lnTo>
                    <a:pt x="13021" y="502250"/>
                  </a:lnTo>
                  <a:lnTo>
                    <a:pt x="29620" y="502812"/>
                  </a:lnTo>
                  <a:lnTo>
                    <a:pt x="90707" y="487288"/>
                  </a:lnTo>
                  <a:lnTo>
                    <a:pt x="150972" y="464613"/>
                  </a:lnTo>
                  <a:lnTo>
                    <a:pt x="203803" y="447838"/>
                  </a:lnTo>
                  <a:lnTo>
                    <a:pt x="266231" y="443311"/>
                  </a:lnTo>
                  <a:lnTo>
                    <a:pt x="310322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169077" y="3148020"/>
              <a:ext cx="178986" cy="52644"/>
            </a:xfrm>
            <a:custGeom>
              <a:avLst/>
              <a:gdLst/>
              <a:ahLst/>
              <a:cxnLst/>
              <a:rect l="0" t="0" r="0" b="0"/>
              <a:pathLst>
                <a:path w="178986" h="52644">
                  <a:moveTo>
                    <a:pt x="178985" y="0"/>
                  </a:moveTo>
                  <a:lnTo>
                    <a:pt x="136293" y="3120"/>
                  </a:lnTo>
                  <a:lnTo>
                    <a:pt x="82983" y="17959"/>
                  </a:lnTo>
                  <a:lnTo>
                    <a:pt x="22511" y="4073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221720" y="2916393"/>
              <a:ext cx="221099" cy="105286"/>
            </a:xfrm>
            <a:custGeom>
              <a:avLst/>
              <a:gdLst/>
              <a:ahLst/>
              <a:cxnLst/>
              <a:rect l="0" t="0" r="0" b="0"/>
              <a:pathLst>
                <a:path w="221099" h="105286">
                  <a:moveTo>
                    <a:pt x="221098" y="0"/>
                  </a:moveTo>
                  <a:lnTo>
                    <a:pt x="193542" y="15641"/>
                  </a:lnTo>
                  <a:lnTo>
                    <a:pt x="140439" y="31210"/>
                  </a:lnTo>
                  <a:lnTo>
                    <a:pt x="84698" y="56320"/>
                  </a:lnTo>
                  <a:lnTo>
                    <a:pt x="23438" y="8766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569160" y="2921541"/>
              <a:ext cx="347442" cy="542335"/>
            </a:xfrm>
            <a:custGeom>
              <a:avLst/>
              <a:gdLst/>
              <a:ahLst/>
              <a:cxnLst/>
              <a:rect l="0" t="0" r="0" b="0"/>
              <a:pathLst>
                <a:path w="347442" h="542335">
                  <a:moveTo>
                    <a:pt x="0" y="542334"/>
                  </a:moveTo>
                  <a:lnTo>
                    <a:pt x="0" y="483718"/>
                  </a:lnTo>
                  <a:lnTo>
                    <a:pt x="7236" y="434439"/>
                  </a:lnTo>
                  <a:lnTo>
                    <a:pt x="9553" y="382854"/>
                  </a:lnTo>
                  <a:lnTo>
                    <a:pt x="13456" y="322316"/>
                  </a:lnTo>
                  <a:lnTo>
                    <a:pt x="18805" y="270083"/>
                  </a:lnTo>
                  <a:lnTo>
                    <a:pt x="20056" y="227142"/>
                  </a:lnTo>
                  <a:lnTo>
                    <a:pt x="20761" y="165844"/>
                  </a:lnTo>
                  <a:lnTo>
                    <a:pt x="20969" y="117006"/>
                  </a:lnTo>
                  <a:lnTo>
                    <a:pt x="21018" y="87358"/>
                  </a:lnTo>
                  <a:lnTo>
                    <a:pt x="23371" y="81089"/>
                  </a:lnTo>
                  <a:lnTo>
                    <a:pt x="27279" y="80420"/>
                  </a:lnTo>
                  <a:lnTo>
                    <a:pt x="32224" y="83483"/>
                  </a:lnTo>
                  <a:lnTo>
                    <a:pt x="40838" y="99364"/>
                  </a:lnTo>
                  <a:lnTo>
                    <a:pt x="60663" y="159914"/>
                  </a:lnTo>
                  <a:lnTo>
                    <a:pt x="86252" y="215504"/>
                  </a:lnTo>
                  <a:lnTo>
                    <a:pt x="103415" y="241815"/>
                  </a:lnTo>
                  <a:lnTo>
                    <a:pt x="119662" y="253962"/>
                  </a:lnTo>
                  <a:lnTo>
                    <a:pt x="128908" y="258839"/>
                  </a:lnTo>
                  <a:lnTo>
                    <a:pt x="138581" y="258581"/>
                  </a:lnTo>
                  <a:lnTo>
                    <a:pt x="158688" y="248936"/>
                  </a:lnTo>
                  <a:lnTo>
                    <a:pt x="173084" y="232950"/>
                  </a:lnTo>
                  <a:lnTo>
                    <a:pt x="196925" y="175425"/>
                  </a:lnTo>
                  <a:lnTo>
                    <a:pt x="218750" y="120815"/>
                  </a:lnTo>
                  <a:lnTo>
                    <a:pt x="245573" y="59360"/>
                  </a:lnTo>
                  <a:lnTo>
                    <a:pt x="266248" y="5557"/>
                  </a:lnTo>
                  <a:lnTo>
                    <a:pt x="271085" y="819"/>
                  </a:lnTo>
                  <a:lnTo>
                    <a:pt x="276650" y="0"/>
                  </a:lnTo>
                  <a:lnTo>
                    <a:pt x="282700" y="1794"/>
                  </a:lnTo>
                  <a:lnTo>
                    <a:pt x="286732" y="7669"/>
                  </a:lnTo>
                  <a:lnTo>
                    <a:pt x="299325" y="69272"/>
                  </a:lnTo>
                  <a:lnTo>
                    <a:pt x="303548" y="124527"/>
                  </a:lnTo>
                  <a:lnTo>
                    <a:pt x="307656" y="167909"/>
                  </a:lnTo>
                  <a:lnTo>
                    <a:pt x="312211" y="213316"/>
                  </a:lnTo>
                  <a:lnTo>
                    <a:pt x="315945" y="276002"/>
                  </a:lnTo>
                  <a:lnTo>
                    <a:pt x="323941" y="326421"/>
                  </a:lnTo>
                  <a:lnTo>
                    <a:pt x="332549" y="377884"/>
                  </a:lnTo>
                  <a:lnTo>
                    <a:pt x="336789" y="427838"/>
                  </a:lnTo>
                  <a:lnTo>
                    <a:pt x="344990" y="474224"/>
                  </a:lnTo>
                  <a:lnTo>
                    <a:pt x="347441" y="500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097665" y="2845635"/>
              <a:ext cx="373975" cy="565599"/>
            </a:xfrm>
            <a:custGeom>
              <a:avLst/>
              <a:gdLst/>
              <a:ahLst/>
              <a:cxnLst/>
              <a:rect l="0" t="0" r="0" b="0"/>
              <a:pathLst>
                <a:path w="373975" h="565599">
                  <a:moveTo>
                    <a:pt x="92677" y="555069"/>
                  </a:moveTo>
                  <a:lnTo>
                    <a:pt x="92677" y="500925"/>
                  </a:lnTo>
                  <a:lnTo>
                    <a:pt x="92677" y="445978"/>
                  </a:lnTo>
                  <a:lnTo>
                    <a:pt x="84271" y="383998"/>
                  </a:lnTo>
                  <a:lnTo>
                    <a:pt x="71346" y="326175"/>
                  </a:lnTo>
                  <a:lnTo>
                    <a:pt x="57527" y="264971"/>
                  </a:lnTo>
                  <a:lnTo>
                    <a:pt x="47037" y="213311"/>
                  </a:lnTo>
                  <a:lnTo>
                    <a:pt x="33012" y="157019"/>
                  </a:lnTo>
                  <a:lnTo>
                    <a:pt x="18977" y="102052"/>
                  </a:lnTo>
                  <a:lnTo>
                    <a:pt x="2599" y="39351"/>
                  </a:lnTo>
                  <a:lnTo>
                    <a:pt x="0" y="13126"/>
                  </a:lnTo>
                  <a:lnTo>
                    <a:pt x="2816" y="5430"/>
                  </a:lnTo>
                  <a:lnTo>
                    <a:pt x="8203" y="1470"/>
                  </a:lnTo>
                  <a:lnTo>
                    <a:pt x="15304" y="0"/>
                  </a:lnTo>
                  <a:lnTo>
                    <a:pt x="47654" y="3519"/>
                  </a:lnTo>
                  <a:lnTo>
                    <a:pt x="102822" y="26838"/>
                  </a:lnTo>
                  <a:lnTo>
                    <a:pt x="163033" y="54359"/>
                  </a:lnTo>
                  <a:lnTo>
                    <a:pt x="218578" y="88457"/>
                  </a:lnTo>
                  <a:lnTo>
                    <a:pt x="276817" y="134873"/>
                  </a:lnTo>
                  <a:lnTo>
                    <a:pt x="323832" y="188850"/>
                  </a:lnTo>
                  <a:lnTo>
                    <a:pt x="363257" y="249943"/>
                  </a:lnTo>
                  <a:lnTo>
                    <a:pt x="370862" y="272058"/>
                  </a:lnTo>
                  <a:lnTo>
                    <a:pt x="373974" y="309647"/>
                  </a:lnTo>
                  <a:lnTo>
                    <a:pt x="362055" y="370715"/>
                  </a:lnTo>
                  <a:lnTo>
                    <a:pt x="333795" y="428020"/>
                  </a:lnTo>
                  <a:lnTo>
                    <a:pt x="298431" y="478937"/>
                  </a:lnTo>
                  <a:lnTo>
                    <a:pt x="237599" y="523855"/>
                  </a:lnTo>
                  <a:lnTo>
                    <a:pt x="197472" y="546044"/>
                  </a:lnTo>
                  <a:lnTo>
                    <a:pt x="136921" y="562214"/>
                  </a:lnTo>
                  <a:lnTo>
                    <a:pt x="103205" y="5655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643067" y="2847293"/>
              <a:ext cx="273742" cy="574469"/>
            </a:xfrm>
            <a:custGeom>
              <a:avLst/>
              <a:gdLst/>
              <a:ahLst/>
              <a:cxnLst/>
              <a:rect l="0" t="0" r="0" b="0"/>
              <a:pathLst>
                <a:path w="273742" h="574469">
                  <a:moveTo>
                    <a:pt x="0" y="574468"/>
                  </a:moveTo>
                  <a:lnTo>
                    <a:pt x="5589" y="515852"/>
                  </a:lnTo>
                  <a:lnTo>
                    <a:pt x="10723" y="462847"/>
                  </a:lnTo>
                  <a:lnTo>
                    <a:pt x="21789" y="408010"/>
                  </a:lnTo>
                  <a:lnTo>
                    <a:pt x="28683" y="350842"/>
                  </a:lnTo>
                  <a:lnTo>
                    <a:pt x="30296" y="308963"/>
                  </a:lnTo>
                  <a:lnTo>
                    <a:pt x="31012" y="263053"/>
                  </a:lnTo>
                  <a:lnTo>
                    <a:pt x="31416" y="202347"/>
                  </a:lnTo>
                  <a:lnTo>
                    <a:pt x="31536" y="141726"/>
                  </a:lnTo>
                  <a:lnTo>
                    <a:pt x="37160" y="90489"/>
                  </a:lnTo>
                  <a:lnTo>
                    <a:pt x="46235" y="40083"/>
                  </a:lnTo>
                  <a:lnTo>
                    <a:pt x="61922" y="4870"/>
                  </a:lnTo>
                  <a:lnTo>
                    <a:pt x="68188" y="544"/>
                  </a:lnTo>
                  <a:lnTo>
                    <a:pt x="74705" y="0"/>
                  </a:lnTo>
                  <a:lnTo>
                    <a:pt x="81389" y="1976"/>
                  </a:lnTo>
                  <a:lnTo>
                    <a:pt x="87014" y="6803"/>
                  </a:lnTo>
                  <a:lnTo>
                    <a:pt x="96385" y="21526"/>
                  </a:lnTo>
                  <a:lnTo>
                    <a:pt x="118685" y="81221"/>
                  </a:lnTo>
                  <a:lnTo>
                    <a:pt x="134602" y="128454"/>
                  </a:lnTo>
                  <a:lnTo>
                    <a:pt x="150460" y="190529"/>
                  </a:lnTo>
                  <a:lnTo>
                    <a:pt x="168397" y="247438"/>
                  </a:lnTo>
                  <a:lnTo>
                    <a:pt x="185996" y="300642"/>
                  </a:lnTo>
                  <a:lnTo>
                    <a:pt x="207060" y="363891"/>
                  </a:lnTo>
                  <a:lnTo>
                    <a:pt x="221098" y="412250"/>
                  </a:lnTo>
                  <a:lnTo>
                    <a:pt x="235137" y="471845"/>
                  </a:lnTo>
                  <a:lnTo>
                    <a:pt x="261017" y="528199"/>
                  </a:lnTo>
                  <a:lnTo>
                    <a:pt x="273741" y="553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95709" y="3249180"/>
              <a:ext cx="178986" cy="14655"/>
            </a:xfrm>
            <a:custGeom>
              <a:avLst/>
              <a:gdLst/>
              <a:ahLst/>
              <a:cxnLst/>
              <a:rect l="0" t="0" r="0" b="0"/>
              <a:pathLst>
                <a:path w="178986" h="14655">
                  <a:moveTo>
                    <a:pt x="178985" y="14654"/>
                  </a:moveTo>
                  <a:lnTo>
                    <a:pt x="120368" y="0"/>
                  </a:lnTo>
                  <a:lnTo>
                    <a:pt x="66194" y="2097"/>
                  </a:lnTo>
                  <a:lnTo>
                    <a:pt x="19791" y="3724"/>
                  </a:lnTo>
                  <a:lnTo>
                    <a:pt x="0" y="4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51522" y="2876943"/>
              <a:ext cx="358980" cy="513234"/>
            </a:xfrm>
            <a:custGeom>
              <a:avLst/>
              <a:gdLst/>
              <a:ahLst/>
              <a:cxnLst/>
              <a:rect l="0" t="0" r="0" b="0"/>
              <a:pathLst>
                <a:path w="358980" h="513234">
                  <a:moveTo>
                    <a:pt x="260084" y="71036"/>
                  </a:moveTo>
                  <a:lnTo>
                    <a:pt x="204996" y="21538"/>
                  </a:lnTo>
                  <a:lnTo>
                    <a:pt x="175132" y="6327"/>
                  </a:lnTo>
                  <a:lnTo>
                    <a:pt x="132878" y="0"/>
                  </a:lnTo>
                  <a:lnTo>
                    <a:pt x="88902" y="3715"/>
                  </a:lnTo>
                  <a:lnTo>
                    <a:pt x="51826" y="17814"/>
                  </a:lnTo>
                  <a:lnTo>
                    <a:pt x="24202" y="36809"/>
                  </a:lnTo>
                  <a:lnTo>
                    <a:pt x="11748" y="56604"/>
                  </a:lnTo>
                  <a:lnTo>
                    <a:pt x="3484" y="82169"/>
                  </a:lnTo>
                  <a:lnTo>
                    <a:pt x="0" y="128277"/>
                  </a:lnTo>
                  <a:lnTo>
                    <a:pt x="3331" y="157698"/>
                  </a:lnTo>
                  <a:lnTo>
                    <a:pt x="14950" y="180132"/>
                  </a:lnTo>
                  <a:lnTo>
                    <a:pt x="31812" y="196732"/>
                  </a:lnTo>
                  <a:lnTo>
                    <a:pt x="51005" y="208009"/>
                  </a:lnTo>
                  <a:lnTo>
                    <a:pt x="87131" y="215346"/>
                  </a:lnTo>
                  <a:lnTo>
                    <a:pt x="148495" y="218994"/>
                  </a:lnTo>
                  <a:lnTo>
                    <a:pt x="203770" y="229767"/>
                  </a:lnTo>
                  <a:lnTo>
                    <a:pt x="254419" y="248749"/>
                  </a:lnTo>
                  <a:lnTo>
                    <a:pt x="313693" y="303476"/>
                  </a:lnTo>
                  <a:lnTo>
                    <a:pt x="338221" y="344937"/>
                  </a:lnTo>
                  <a:lnTo>
                    <a:pt x="358010" y="397441"/>
                  </a:lnTo>
                  <a:lnTo>
                    <a:pt x="358979" y="418486"/>
                  </a:lnTo>
                  <a:lnTo>
                    <a:pt x="354340" y="438368"/>
                  </a:lnTo>
                  <a:lnTo>
                    <a:pt x="344479" y="455003"/>
                  </a:lnTo>
                  <a:lnTo>
                    <a:pt x="320185" y="477522"/>
                  </a:lnTo>
                  <a:lnTo>
                    <a:pt x="259814" y="505543"/>
                  </a:lnTo>
                  <a:lnTo>
                    <a:pt x="208341" y="511714"/>
                  </a:lnTo>
                  <a:lnTo>
                    <a:pt x="146181" y="512933"/>
                  </a:lnTo>
                  <a:lnTo>
                    <a:pt x="102157" y="5132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58010" y="338420"/>
            <a:ext cx="2221514" cy="538491"/>
            <a:chOff x="558010" y="338420"/>
            <a:chExt cx="2221514" cy="538491"/>
          </a:xfrm>
        </p:grpSpPr>
        <p:sp>
          <p:nvSpPr>
            <p:cNvPr id="2" name="Freeform 1"/>
            <p:cNvSpPr/>
            <p:nvPr/>
          </p:nvSpPr>
          <p:spPr>
            <a:xfrm>
              <a:off x="715937" y="410611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8334" y="37478"/>
                  </a:lnTo>
                  <a:lnTo>
                    <a:pt x="10095" y="94491"/>
                  </a:lnTo>
                  <a:lnTo>
                    <a:pt x="15990" y="150440"/>
                  </a:lnTo>
                  <a:lnTo>
                    <a:pt x="19556" y="211471"/>
                  </a:lnTo>
                  <a:lnTo>
                    <a:pt x="20612" y="268419"/>
                  </a:lnTo>
                  <a:lnTo>
                    <a:pt x="20925" y="322337"/>
                  </a:lnTo>
                  <a:lnTo>
                    <a:pt x="21031" y="381043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8010" y="338420"/>
              <a:ext cx="361976" cy="293290"/>
            </a:xfrm>
            <a:custGeom>
              <a:avLst/>
              <a:gdLst/>
              <a:ahLst/>
              <a:cxnLst/>
              <a:rect l="0" t="0" r="0" b="0"/>
              <a:pathLst>
                <a:path w="361976" h="293290">
                  <a:moveTo>
                    <a:pt x="0" y="114305"/>
                  </a:moveTo>
                  <a:lnTo>
                    <a:pt x="9575" y="90258"/>
                  </a:lnTo>
                  <a:lnTo>
                    <a:pt x="39403" y="54712"/>
                  </a:lnTo>
                  <a:lnTo>
                    <a:pt x="82479" y="27751"/>
                  </a:lnTo>
                  <a:lnTo>
                    <a:pt x="136640" y="6128"/>
                  </a:lnTo>
                  <a:lnTo>
                    <a:pt x="194580" y="0"/>
                  </a:lnTo>
                  <a:lnTo>
                    <a:pt x="236898" y="1278"/>
                  </a:lnTo>
                  <a:lnTo>
                    <a:pt x="271013" y="15435"/>
                  </a:lnTo>
                  <a:lnTo>
                    <a:pt x="296459" y="35617"/>
                  </a:lnTo>
                  <a:lnTo>
                    <a:pt x="339089" y="93734"/>
                  </a:lnTo>
                  <a:lnTo>
                    <a:pt x="360841" y="145954"/>
                  </a:lnTo>
                  <a:lnTo>
                    <a:pt x="361975" y="166976"/>
                  </a:lnTo>
                  <a:lnTo>
                    <a:pt x="353171" y="209067"/>
                  </a:lnTo>
                  <a:lnTo>
                    <a:pt x="337960" y="240649"/>
                  </a:lnTo>
                  <a:lnTo>
                    <a:pt x="313046" y="266644"/>
                  </a:lnTo>
                  <a:lnTo>
                    <a:pt x="290430" y="275598"/>
                  </a:lnTo>
                  <a:lnTo>
                    <a:pt x="230998" y="290465"/>
                  </a:lnTo>
                  <a:lnTo>
                    <a:pt x="221098" y="2932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9556" y="696580"/>
              <a:ext cx="182766" cy="166495"/>
            </a:xfrm>
            <a:custGeom>
              <a:avLst/>
              <a:gdLst/>
              <a:ahLst/>
              <a:cxnLst/>
              <a:rect l="0" t="0" r="0" b="0"/>
              <a:pathLst>
                <a:path w="182766" h="166495">
                  <a:moveTo>
                    <a:pt x="98537" y="103585"/>
                  </a:moveTo>
                  <a:lnTo>
                    <a:pt x="98537" y="44969"/>
                  </a:lnTo>
                  <a:lnTo>
                    <a:pt x="87358" y="10178"/>
                  </a:lnTo>
                  <a:lnTo>
                    <a:pt x="80556" y="3879"/>
                  </a:lnTo>
                  <a:lnTo>
                    <a:pt x="72512" y="850"/>
                  </a:lnTo>
                  <a:lnTo>
                    <a:pt x="63639" y="0"/>
                  </a:lnTo>
                  <a:lnTo>
                    <a:pt x="44422" y="5295"/>
                  </a:lnTo>
                  <a:lnTo>
                    <a:pt x="34384" y="9982"/>
                  </a:lnTo>
                  <a:lnTo>
                    <a:pt x="20112" y="24549"/>
                  </a:lnTo>
                  <a:lnTo>
                    <a:pt x="1417" y="62497"/>
                  </a:lnTo>
                  <a:lnTo>
                    <a:pt x="0" y="82984"/>
                  </a:lnTo>
                  <a:lnTo>
                    <a:pt x="5622" y="141297"/>
                  </a:lnTo>
                  <a:lnTo>
                    <a:pt x="14738" y="159730"/>
                  </a:lnTo>
                  <a:lnTo>
                    <a:pt x="21614" y="164412"/>
                  </a:lnTo>
                  <a:lnTo>
                    <a:pt x="38612" y="166494"/>
                  </a:lnTo>
                  <a:lnTo>
                    <a:pt x="46889" y="163072"/>
                  </a:lnTo>
                  <a:lnTo>
                    <a:pt x="62324" y="149911"/>
                  </a:lnTo>
                  <a:lnTo>
                    <a:pt x="78578" y="122771"/>
                  </a:lnTo>
                  <a:lnTo>
                    <a:pt x="90803" y="92502"/>
                  </a:lnTo>
                  <a:lnTo>
                    <a:pt x="94551" y="89178"/>
                  </a:lnTo>
                  <a:lnTo>
                    <a:pt x="98219" y="90471"/>
                  </a:lnTo>
                  <a:lnTo>
                    <a:pt x="137739" y="141191"/>
                  </a:lnTo>
                  <a:lnTo>
                    <a:pt x="145729" y="145034"/>
                  </a:lnTo>
                  <a:lnTo>
                    <a:pt x="182765" y="145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8317" y="673823"/>
              <a:ext cx="100347" cy="154311"/>
            </a:xfrm>
            <a:custGeom>
              <a:avLst/>
              <a:gdLst/>
              <a:ahLst/>
              <a:cxnLst/>
              <a:rect l="0" t="0" r="0" b="0"/>
              <a:pathLst>
                <a:path w="100347" h="154311">
                  <a:moveTo>
                    <a:pt x="5589" y="52643"/>
                  </a:moveTo>
                  <a:lnTo>
                    <a:pt x="0" y="69410"/>
                  </a:lnTo>
                  <a:lnTo>
                    <a:pt x="376" y="87001"/>
                  </a:lnTo>
                  <a:lnTo>
                    <a:pt x="10149" y="126890"/>
                  </a:lnTo>
                  <a:lnTo>
                    <a:pt x="25528" y="152501"/>
                  </a:lnTo>
                  <a:lnTo>
                    <a:pt x="28240" y="154310"/>
                  </a:lnTo>
                  <a:lnTo>
                    <a:pt x="28879" y="152006"/>
                  </a:lnTo>
                  <a:lnTo>
                    <a:pt x="18509" y="100722"/>
                  </a:lnTo>
                  <a:lnTo>
                    <a:pt x="19946" y="64939"/>
                  </a:lnTo>
                  <a:lnTo>
                    <a:pt x="26008" y="44070"/>
                  </a:lnTo>
                  <a:lnTo>
                    <a:pt x="36501" y="26996"/>
                  </a:lnTo>
                  <a:lnTo>
                    <a:pt x="52083" y="14728"/>
                  </a:lnTo>
                  <a:lnTo>
                    <a:pt x="69537" y="6546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42362" y="724855"/>
              <a:ext cx="126343" cy="152056"/>
            </a:xfrm>
            <a:custGeom>
              <a:avLst/>
              <a:gdLst/>
              <a:ahLst/>
              <a:cxnLst/>
              <a:rect l="0" t="0" r="0" b="0"/>
              <a:pathLst>
                <a:path w="126343" h="152056">
                  <a:moveTo>
                    <a:pt x="0" y="54253"/>
                  </a:moveTo>
                  <a:lnTo>
                    <a:pt x="37478" y="62587"/>
                  </a:lnTo>
                  <a:lnTo>
                    <a:pt x="61111" y="61467"/>
                  </a:lnTo>
                  <a:lnTo>
                    <a:pt x="83312" y="53170"/>
                  </a:lnTo>
                  <a:lnTo>
                    <a:pt x="90637" y="45342"/>
                  </a:lnTo>
                  <a:lnTo>
                    <a:pt x="98775" y="24167"/>
                  </a:lnTo>
                  <a:lnTo>
                    <a:pt x="97435" y="15478"/>
                  </a:lnTo>
                  <a:lnTo>
                    <a:pt x="93033" y="8516"/>
                  </a:lnTo>
                  <a:lnTo>
                    <a:pt x="86589" y="2705"/>
                  </a:lnTo>
                  <a:lnTo>
                    <a:pt x="77613" y="0"/>
                  </a:lnTo>
                  <a:lnTo>
                    <a:pt x="55162" y="115"/>
                  </a:lnTo>
                  <a:lnTo>
                    <a:pt x="35825" y="7185"/>
                  </a:lnTo>
                  <a:lnTo>
                    <a:pt x="27393" y="12346"/>
                  </a:lnTo>
                  <a:lnTo>
                    <a:pt x="14904" y="27439"/>
                  </a:lnTo>
                  <a:lnTo>
                    <a:pt x="6624" y="47015"/>
                  </a:lnTo>
                  <a:lnTo>
                    <a:pt x="3133" y="83174"/>
                  </a:lnTo>
                  <a:lnTo>
                    <a:pt x="6462" y="105712"/>
                  </a:lnTo>
                  <a:lnTo>
                    <a:pt x="14960" y="124307"/>
                  </a:lnTo>
                  <a:lnTo>
                    <a:pt x="20502" y="132541"/>
                  </a:lnTo>
                  <a:lnTo>
                    <a:pt x="36018" y="144810"/>
                  </a:lnTo>
                  <a:lnTo>
                    <a:pt x="45069" y="149719"/>
                  </a:lnTo>
                  <a:lnTo>
                    <a:pt x="67604" y="152055"/>
                  </a:lnTo>
                  <a:lnTo>
                    <a:pt x="100360" y="146792"/>
                  </a:lnTo>
                  <a:lnTo>
                    <a:pt x="126342" y="1384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0290" y="715010"/>
              <a:ext cx="130533" cy="158856"/>
            </a:xfrm>
            <a:custGeom>
              <a:avLst/>
              <a:gdLst/>
              <a:ahLst/>
              <a:cxnLst/>
              <a:rect l="0" t="0" r="0" b="0"/>
              <a:pathLst>
                <a:path w="130533" h="158856">
                  <a:moveTo>
                    <a:pt x="0" y="32513"/>
                  </a:moveTo>
                  <a:lnTo>
                    <a:pt x="3119" y="75205"/>
                  </a:lnTo>
                  <a:lnTo>
                    <a:pt x="21331" y="137849"/>
                  </a:lnTo>
                  <a:lnTo>
                    <a:pt x="25858" y="151858"/>
                  </a:lnTo>
                  <a:lnTo>
                    <a:pt x="16331" y="117986"/>
                  </a:lnTo>
                  <a:lnTo>
                    <a:pt x="18910" y="59232"/>
                  </a:lnTo>
                  <a:lnTo>
                    <a:pt x="20103" y="29960"/>
                  </a:lnTo>
                  <a:lnTo>
                    <a:pt x="23930" y="19113"/>
                  </a:lnTo>
                  <a:lnTo>
                    <a:pt x="37542" y="3940"/>
                  </a:lnTo>
                  <a:lnTo>
                    <a:pt x="46085" y="596"/>
                  </a:lnTo>
                  <a:lnTo>
                    <a:pt x="64936" y="0"/>
                  </a:lnTo>
                  <a:lnTo>
                    <a:pt x="73706" y="3819"/>
                  </a:lnTo>
                  <a:lnTo>
                    <a:pt x="89690" y="17420"/>
                  </a:lnTo>
                  <a:lnTo>
                    <a:pt x="106253" y="44809"/>
                  </a:lnTo>
                  <a:lnTo>
                    <a:pt x="129628" y="106367"/>
                  </a:lnTo>
                  <a:lnTo>
                    <a:pt x="130532" y="127338"/>
                  </a:lnTo>
                  <a:lnTo>
                    <a:pt x="126342" y="158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31917" y="421139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2997" y="165891"/>
                  </a:lnTo>
                  <a:lnTo>
                    <a:pt x="25054" y="226831"/>
                  </a:lnTo>
                  <a:lnTo>
                    <a:pt x="29650" y="285968"/>
                  </a:lnTo>
                  <a:lnTo>
                    <a:pt x="31012" y="336766"/>
                  </a:lnTo>
                  <a:lnTo>
                    <a:pt x="31510" y="397652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05575" y="610652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7" y="0"/>
                  </a:lnTo>
                  <a:lnTo>
                    <a:pt x="139893" y="7236"/>
                  </a:lnTo>
                  <a:lnTo>
                    <a:pt x="87251" y="12998"/>
                  </a:lnTo>
                  <a:lnTo>
                    <a:pt x="27087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89844" y="463253"/>
              <a:ext cx="305328" cy="400770"/>
            </a:xfrm>
            <a:custGeom>
              <a:avLst/>
              <a:gdLst/>
              <a:ahLst/>
              <a:cxnLst/>
              <a:rect l="0" t="0" r="0" b="0"/>
              <a:pathLst>
                <a:path w="305328" h="40077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0095" y="222662"/>
                  </a:lnTo>
                  <a:lnTo>
                    <a:pt x="17679" y="282759"/>
                  </a:lnTo>
                  <a:lnTo>
                    <a:pt x="23509" y="345409"/>
                  </a:lnTo>
                  <a:lnTo>
                    <a:pt x="26826" y="373444"/>
                  </a:lnTo>
                  <a:lnTo>
                    <a:pt x="24401" y="397602"/>
                  </a:lnTo>
                  <a:lnTo>
                    <a:pt x="23286" y="400769"/>
                  </a:lnTo>
                  <a:lnTo>
                    <a:pt x="22048" y="391809"/>
                  </a:lnTo>
                  <a:lnTo>
                    <a:pt x="29521" y="340112"/>
                  </a:lnTo>
                  <a:lnTo>
                    <a:pt x="36767" y="286982"/>
                  </a:lnTo>
                  <a:lnTo>
                    <a:pt x="51708" y="259077"/>
                  </a:lnTo>
                  <a:lnTo>
                    <a:pt x="59039" y="254606"/>
                  </a:lnTo>
                  <a:lnTo>
                    <a:pt x="76542" y="252759"/>
                  </a:lnTo>
                  <a:lnTo>
                    <a:pt x="84953" y="256243"/>
                  </a:lnTo>
                  <a:lnTo>
                    <a:pt x="100538" y="269474"/>
                  </a:lnTo>
                  <a:lnTo>
                    <a:pt x="128437" y="314969"/>
                  </a:lnTo>
                  <a:lnTo>
                    <a:pt x="141261" y="355237"/>
                  </a:lnTo>
                  <a:lnTo>
                    <a:pt x="145580" y="386276"/>
                  </a:lnTo>
                  <a:lnTo>
                    <a:pt x="152749" y="346085"/>
                  </a:lnTo>
                  <a:lnTo>
                    <a:pt x="167571" y="321043"/>
                  </a:lnTo>
                  <a:lnTo>
                    <a:pt x="186390" y="309192"/>
                  </a:lnTo>
                  <a:lnTo>
                    <a:pt x="241744" y="279883"/>
                  </a:lnTo>
                  <a:lnTo>
                    <a:pt x="289155" y="245550"/>
                  </a:lnTo>
                  <a:lnTo>
                    <a:pt x="292206" y="237399"/>
                  </a:lnTo>
                  <a:lnTo>
                    <a:pt x="291900" y="228456"/>
                  </a:lnTo>
                  <a:lnTo>
                    <a:pt x="289356" y="218985"/>
                  </a:lnTo>
                  <a:lnTo>
                    <a:pt x="277172" y="202222"/>
                  </a:lnTo>
                  <a:lnTo>
                    <a:pt x="269009" y="194476"/>
                  </a:lnTo>
                  <a:lnTo>
                    <a:pt x="257718" y="190482"/>
                  </a:lnTo>
                  <a:lnTo>
                    <a:pt x="229575" y="189164"/>
                  </a:lnTo>
                  <a:lnTo>
                    <a:pt x="217391" y="193960"/>
                  </a:lnTo>
                  <a:lnTo>
                    <a:pt x="197614" y="211767"/>
                  </a:lnTo>
                  <a:lnTo>
                    <a:pt x="187264" y="235279"/>
                  </a:lnTo>
                  <a:lnTo>
                    <a:pt x="180620" y="288501"/>
                  </a:lnTo>
                  <a:lnTo>
                    <a:pt x="185058" y="324518"/>
                  </a:lnTo>
                  <a:lnTo>
                    <a:pt x="204961" y="357416"/>
                  </a:lnTo>
                  <a:lnTo>
                    <a:pt x="233085" y="383802"/>
                  </a:lnTo>
                  <a:lnTo>
                    <a:pt x="244297" y="388059"/>
                  </a:lnTo>
                  <a:lnTo>
                    <a:pt x="305327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68787" y="626120"/>
              <a:ext cx="140730" cy="192166"/>
            </a:xfrm>
            <a:custGeom>
              <a:avLst/>
              <a:gdLst/>
              <a:ahLst/>
              <a:cxnLst/>
              <a:rect l="0" t="0" r="0" b="0"/>
              <a:pathLst>
                <a:path w="140730" h="192166">
                  <a:moveTo>
                    <a:pt x="115896" y="5589"/>
                  </a:moveTo>
                  <a:lnTo>
                    <a:pt x="99129" y="0"/>
                  </a:lnTo>
                  <a:lnTo>
                    <a:pt x="66345" y="2114"/>
                  </a:lnTo>
                  <a:lnTo>
                    <a:pt x="22920" y="14478"/>
                  </a:lnTo>
                  <a:lnTo>
                    <a:pt x="5944" y="25528"/>
                  </a:lnTo>
                  <a:lnTo>
                    <a:pt x="1651" y="32920"/>
                  </a:lnTo>
                  <a:lnTo>
                    <a:pt x="0" y="50491"/>
                  </a:lnTo>
                  <a:lnTo>
                    <a:pt x="3537" y="57751"/>
                  </a:lnTo>
                  <a:lnTo>
                    <a:pt x="16826" y="68937"/>
                  </a:lnTo>
                  <a:lnTo>
                    <a:pt x="75525" y="89378"/>
                  </a:lnTo>
                  <a:lnTo>
                    <a:pt x="124690" y="109358"/>
                  </a:lnTo>
                  <a:lnTo>
                    <a:pt x="132287" y="118052"/>
                  </a:lnTo>
                  <a:lnTo>
                    <a:pt x="140729" y="140191"/>
                  </a:lnTo>
                  <a:lnTo>
                    <a:pt x="140640" y="150306"/>
                  </a:lnTo>
                  <a:lnTo>
                    <a:pt x="134303" y="167784"/>
                  </a:lnTo>
                  <a:lnTo>
                    <a:pt x="120568" y="180231"/>
                  </a:lnTo>
                  <a:lnTo>
                    <a:pt x="111992" y="185188"/>
                  </a:lnTo>
                  <a:lnTo>
                    <a:pt x="71976" y="192165"/>
                  </a:lnTo>
                  <a:lnTo>
                    <a:pt x="17999" y="186382"/>
                  </a:lnTo>
                  <a:lnTo>
                    <a:pt x="83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68911" y="639423"/>
              <a:ext cx="147400" cy="171272"/>
            </a:xfrm>
            <a:custGeom>
              <a:avLst/>
              <a:gdLst/>
              <a:ahLst/>
              <a:cxnLst/>
              <a:rect l="0" t="0" r="0" b="0"/>
              <a:pathLst>
                <a:path w="147400" h="171272">
                  <a:moveTo>
                    <a:pt x="0" y="76514"/>
                  </a:moveTo>
                  <a:lnTo>
                    <a:pt x="54145" y="68181"/>
                  </a:lnTo>
                  <a:lnTo>
                    <a:pt x="109092" y="60830"/>
                  </a:lnTo>
                  <a:lnTo>
                    <a:pt x="139819" y="45871"/>
                  </a:lnTo>
                  <a:lnTo>
                    <a:pt x="144685" y="38538"/>
                  </a:lnTo>
                  <a:lnTo>
                    <a:pt x="146973" y="21031"/>
                  </a:lnTo>
                  <a:lnTo>
                    <a:pt x="143606" y="13789"/>
                  </a:lnTo>
                  <a:lnTo>
                    <a:pt x="130506" y="2623"/>
                  </a:lnTo>
                  <a:lnTo>
                    <a:pt x="106746" y="0"/>
                  </a:lnTo>
                  <a:lnTo>
                    <a:pt x="79028" y="3904"/>
                  </a:lnTo>
                  <a:lnTo>
                    <a:pt x="55011" y="13437"/>
                  </a:lnTo>
                  <a:lnTo>
                    <a:pt x="27348" y="37548"/>
                  </a:lnTo>
                  <a:lnTo>
                    <a:pt x="9923" y="66918"/>
                  </a:lnTo>
                  <a:lnTo>
                    <a:pt x="7530" y="87457"/>
                  </a:lnTo>
                  <a:lnTo>
                    <a:pt x="11536" y="107114"/>
                  </a:lnTo>
                  <a:lnTo>
                    <a:pt x="21115" y="123650"/>
                  </a:lnTo>
                  <a:lnTo>
                    <a:pt x="45251" y="146112"/>
                  </a:lnTo>
                  <a:lnTo>
                    <a:pt x="74629" y="161997"/>
                  </a:lnTo>
                  <a:lnTo>
                    <a:pt x="128559" y="170050"/>
                  </a:lnTo>
                  <a:lnTo>
                    <a:pt x="147399" y="1712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41969" y="633905"/>
              <a:ext cx="137555" cy="197847"/>
            </a:xfrm>
            <a:custGeom>
              <a:avLst/>
              <a:gdLst/>
              <a:ahLst/>
              <a:cxnLst/>
              <a:rect l="0" t="0" r="0" b="0"/>
              <a:pathLst>
                <a:path w="137555" h="197847">
                  <a:moveTo>
                    <a:pt x="137554" y="8333"/>
                  </a:moveTo>
                  <a:lnTo>
                    <a:pt x="100076" y="0"/>
                  </a:lnTo>
                  <a:lnTo>
                    <a:pt x="76443" y="1120"/>
                  </a:lnTo>
                  <a:lnTo>
                    <a:pt x="32676" y="20903"/>
                  </a:lnTo>
                  <a:lnTo>
                    <a:pt x="13733" y="34976"/>
                  </a:lnTo>
                  <a:lnTo>
                    <a:pt x="1414" y="52930"/>
                  </a:lnTo>
                  <a:lnTo>
                    <a:pt x="0" y="61461"/>
                  </a:lnTo>
                  <a:lnTo>
                    <a:pt x="1398" y="69488"/>
                  </a:lnTo>
                  <a:lnTo>
                    <a:pt x="4669" y="77179"/>
                  </a:lnTo>
                  <a:lnTo>
                    <a:pt x="17663" y="88844"/>
                  </a:lnTo>
                  <a:lnTo>
                    <a:pt x="71939" y="109619"/>
                  </a:lnTo>
                  <a:lnTo>
                    <a:pt x="126704" y="127591"/>
                  </a:lnTo>
                  <a:lnTo>
                    <a:pt x="132660" y="134632"/>
                  </a:lnTo>
                  <a:lnTo>
                    <a:pt x="135461" y="144005"/>
                  </a:lnTo>
                  <a:lnTo>
                    <a:pt x="136159" y="154933"/>
                  </a:lnTo>
                  <a:lnTo>
                    <a:pt x="131945" y="163388"/>
                  </a:lnTo>
                  <a:lnTo>
                    <a:pt x="114784" y="175902"/>
                  </a:lnTo>
                  <a:lnTo>
                    <a:pt x="55296" y="188934"/>
                  </a:lnTo>
                  <a:lnTo>
                    <a:pt x="11212" y="1978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58051" y="1368704"/>
            <a:ext cx="1787024" cy="654496"/>
            <a:chOff x="758051" y="1368704"/>
            <a:chExt cx="1787024" cy="654496"/>
          </a:xfrm>
        </p:grpSpPr>
        <p:sp>
          <p:nvSpPr>
            <p:cNvPr id="15" name="Freeform 14"/>
            <p:cNvSpPr/>
            <p:nvPr/>
          </p:nvSpPr>
          <p:spPr>
            <a:xfrm>
              <a:off x="758051" y="1442404"/>
              <a:ext cx="263214" cy="423151"/>
            </a:xfrm>
            <a:custGeom>
              <a:avLst/>
              <a:gdLst/>
              <a:ahLst/>
              <a:cxnLst/>
              <a:rect l="0" t="0" r="0" b="0"/>
              <a:pathLst>
                <a:path w="263214" h="423151">
                  <a:moveTo>
                    <a:pt x="0" y="0"/>
                  </a:moveTo>
                  <a:lnTo>
                    <a:pt x="3120" y="48930"/>
                  </a:lnTo>
                  <a:lnTo>
                    <a:pt x="9065" y="108061"/>
                  </a:lnTo>
                  <a:lnTo>
                    <a:pt x="15684" y="156280"/>
                  </a:lnTo>
                  <a:lnTo>
                    <a:pt x="19465" y="207612"/>
                  </a:lnTo>
                  <a:lnTo>
                    <a:pt x="20586" y="265455"/>
                  </a:lnTo>
                  <a:lnTo>
                    <a:pt x="20918" y="321459"/>
                  </a:lnTo>
                  <a:lnTo>
                    <a:pt x="13794" y="384379"/>
                  </a:lnTo>
                  <a:lnTo>
                    <a:pt x="11980" y="413380"/>
                  </a:lnTo>
                  <a:lnTo>
                    <a:pt x="13836" y="420646"/>
                  </a:lnTo>
                  <a:lnTo>
                    <a:pt x="17413" y="423150"/>
                  </a:lnTo>
                  <a:lnTo>
                    <a:pt x="22137" y="422480"/>
                  </a:lnTo>
                  <a:lnTo>
                    <a:pt x="74719" y="397538"/>
                  </a:lnTo>
                  <a:lnTo>
                    <a:pt x="137929" y="390605"/>
                  </a:lnTo>
                  <a:lnTo>
                    <a:pt x="198821" y="389762"/>
                  </a:lnTo>
                  <a:lnTo>
                    <a:pt x="252307" y="381248"/>
                  </a:lnTo>
                  <a:lnTo>
                    <a:pt x="26321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89637" y="1621388"/>
              <a:ext cx="136871" cy="5591"/>
            </a:xfrm>
            <a:custGeom>
              <a:avLst/>
              <a:gdLst/>
              <a:ahLst/>
              <a:cxnLst/>
              <a:rect l="0" t="0" r="0" b="0"/>
              <a:pathLst>
                <a:path w="136871" h="5591">
                  <a:moveTo>
                    <a:pt x="136870" y="0"/>
                  </a:moveTo>
                  <a:lnTo>
                    <a:pt x="78253" y="5590"/>
                  </a:lnTo>
                  <a:lnTo>
                    <a:pt x="24776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10694" y="1400290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94477" y="16788"/>
                  </a:lnTo>
                  <a:lnTo>
                    <a:pt x="36383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063378" y="1663502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105285" y="0"/>
                  </a:moveTo>
                  <a:lnTo>
                    <a:pt x="69368" y="53875"/>
                  </a:lnTo>
                  <a:lnTo>
                    <a:pt x="28004" y="11475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063378" y="1652974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19128" y="52705"/>
                  </a:lnTo>
                  <a:lnTo>
                    <a:pt x="63469" y="113416"/>
                  </a:lnTo>
                  <a:lnTo>
                    <a:pt x="77341" y="126446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42362" y="1630518"/>
              <a:ext cx="106351" cy="392682"/>
            </a:xfrm>
            <a:custGeom>
              <a:avLst/>
              <a:gdLst/>
              <a:ahLst/>
              <a:cxnLst/>
              <a:rect l="0" t="0" r="0" b="0"/>
              <a:pathLst>
                <a:path w="106351" h="392682">
                  <a:moveTo>
                    <a:pt x="0" y="127741"/>
                  </a:moveTo>
                  <a:lnTo>
                    <a:pt x="3120" y="185005"/>
                  </a:lnTo>
                  <a:lnTo>
                    <a:pt x="8334" y="234395"/>
                  </a:lnTo>
                  <a:lnTo>
                    <a:pt x="12998" y="286074"/>
                  </a:lnTo>
                  <a:lnTo>
                    <a:pt x="21789" y="335311"/>
                  </a:lnTo>
                  <a:lnTo>
                    <a:pt x="36361" y="392681"/>
                  </a:lnTo>
                  <a:lnTo>
                    <a:pt x="35939" y="392105"/>
                  </a:lnTo>
                  <a:lnTo>
                    <a:pt x="24923" y="347171"/>
                  </a:lnTo>
                  <a:lnTo>
                    <a:pt x="18701" y="283952"/>
                  </a:lnTo>
                  <a:lnTo>
                    <a:pt x="12950" y="229398"/>
                  </a:lnTo>
                  <a:lnTo>
                    <a:pt x="8127" y="175019"/>
                  </a:lnTo>
                  <a:lnTo>
                    <a:pt x="2408" y="126151"/>
                  </a:lnTo>
                  <a:lnTo>
                    <a:pt x="6065" y="62826"/>
                  </a:lnTo>
                  <a:lnTo>
                    <a:pt x="14795" y="25059"/>
                  </a:lnTo>
                  <a:lnTo>
                    <a:pt x="20392" y="16002"/>
                  </a:lnTo>
                  <a:lnTo>
                    <a:pt x="35970" y="2820"/>
                  </a:lnTo>
                  <a:lnTo>
                    <a:pt x="45037" y="7"/>
                  </a:lnTo>
                  <a:lnTo>
                    <a:pt x="64470" y="0"/>
                  </a:lnTo>
                  <a:lnTo>
                    <a:pt x="72226" y="3976"/>
                  </a:lnTo>
                  <a:lnTo>
                    <a:pt x="102737" y="39649"/>
                  </a:lnTo>
                  <a:lnTo>
                    <a:pt x="105926" y="49126"/>
                  </a:lnTo>
                  <a:lnTo>
                    <a:pt x="106350" y="72134"/>
                  </a:lnTo>
                  <a:lnTo>
                    <a:pt x="94422" y="105805"/>
                  </a:lnTo>
                  <a:lnTo>
                    <a:pt x="70481" y="132420"/>
                  </a:lnTo>
                  <a:lnTo>
                    <a:pt x="21057" y="159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04584" y="1647384"/>
              <a:ext cx="145673" cy="168694"/>
            </a:xfrm>
            <a:custGeom>
              <a:avLst/>
              <a:gdLst/>
              <a:ahLst/>
              <a:cxnLst/>
              <a:rect l="0" t="0" r="0" b="0"/>
              <a:pathLst>
                <a:path w="145673" h="168694">
                  <a:moveTo>
                    <a:pt x="100991" y="5590"/>
                  </a:moveTo>
                  <a:lnTo>
                    <a:pt x="84223" y="0"/>
                  </a:lnTo>
                  <a:lnTo>
                    <a:pt x="66632" y="376"/>
                  </a:lnTo>
                  <a:lnTo>
                    <a:pt x="48286" y="5612"/>
                  </a:lnTo>
                  <a:lnTo>
                    <a:pt x="32333" y="15738"/>
                  </a:lnTo>
                  <a:lnTo>
                    <a:pt x="10198" y="45771"/>
                  </a:lnTo>
                  <a:lnTo>
                    <a:pt x="0" y="84306"/>
                  </a:lnTo>
                  <a:lnTo>
                    <a:pt x="2567" y="125359"/>
                  </a:lnTo>
                  <a:lnTo>
                    <a:pt x="10843" y="146948"/>
                  </a:lnTo>
                  <a:lnTo>
                    <a:pt x="16326" y="155981"/>
                  </a:lnTo>
                  <a:lnTo>
                    <a:pt x="24660" y="162002"/>
                  </a:lnTo>
                  <a:lnTo>
                    <a:pt x="46399" y="168693"/>
                  </a:lnTo>
                  <a:lnTo>
                    <a:pt x="84945" y="166870"/>
                  </a:lnTo>
                  <a:lnTo>
                    <a:pt x="105948" y="158768"/>
                  </a:lnTo>
                  <a:lnTo>
                    <a:pt x="114824" y="153332"/>
                  </a:lnTo>
                  <a:lnTo>
                    <a:pt x="127806" y="137933"/>
                  </a:lnTo>
                  <a:lnTo>
                    <a:pt x="145672" y="93863"/>
                  </a:lnTo>
                  <a:lnTo>
                    <a:pt x="143856" y="70558"/>
                  </a:lnTo>
                  <a:lnTo>
                    <a:pt x="135250" y="49672"/>
                  </a:lnTo>
                  <a:lnTo>
                    <a:pt x="123626" y="32591"/>
                  </a:lnTo>
                  <a:lnTo>
                    <a:pt x="110661" y="23439"/>
                  </a:lnTo>
                  <a:lnTo>
                    <a:pt x="90462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610860" y="1661127"/>
              <a:ext cx="147400" cy="170832"/>
            </a:xfrm>
            <a:custGeom>
              <a:avLst/>
              <a:gdLst/>
              <a:ahLst/>
              <a:cxnLst/>
              <a:rect l="0" t="0" r="0" b="0"/>
              <a:pathLst>
                <a:path w="147400" h="170832">
                  <a:moveTo>
                    <a:pt x="0" y="23432"/>
                  </a:moveTo>
                  <a:lnTo>
                    <a:pt x="14654" y="82049"/>
                  </a:lnTo>
                  <a:lnTo>
                    <a:pt x="19160" y="122429"/>
                  </a:lnTo>
                  <a:lnTo>
                    <a:pt x="18622" y="128034"/>
                  </a:lnTo>
                  <a:lnTo>
                    <a:pt x="17094" y="128262"/>
                  </a:lnTo>
                  <a:lnTo>
                    <a:pt x="14905" y="124904"/>
                  </a:lnTo>
                  <a:lnTo>
                    <a:pt x="11825" y="92232"/>
                  </a:lnTo>
                  <a:lnTo>
                    <a:pt x="22152" y="34702"/>
                  </a:lnTo>
                  <a:lnTo>
                    <a:pt x="25296" y="23926"/>
                  </a:lnTo>
                  <a:lnTo>
                    <a:pt x="30902" y="15573"/>
                  </a:lnTo>
                  <a:lnTo>
                    <a:pt x="46489" y="3171"/>
                  </a:lnTo>
                  <a:lnTo>
                    <a:pt x="65115" y="0"/>
                  </a:lnTo>
                  <a:lnTo>
                    <a:pt x="74996" y="791"/>
                  </a:lnTo>
                  <a:lnTo>
                    <a:pt x="92213" y="11030"/>
                  </a:lnTo>
                  <a:lnTo>
                    <a:pt x="122330" y="46199"/>
                  </a:lnTo>
                  <a:lnTo>
                    <a:pt x="138151" y="82170"/>
                  </a:lnTo>
                  <a:lnTo>
                    <a:pt x="146181" y="143876"/>
                  </a:lnTo>
                  <a:lnTo>
                    <a:pt x="147399" y="170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21430" y="1627257"/>
              <a:ext cx="126343" cy="173662"/>
            </a:xfrm>
            <a:custGeom>
              <a:avLst/>
              <a:gdLst/>
              <a:ahLst/>
              <a:cxnLst/>
              <a:rect l="0" t="0" r="0" b="0"/>
              <a:pathLst>
                <a:path w="126343" h="173662">
                  <a:moveTo>
                    <a:pt x="0" y="88888"/>
                  </a:moveTo>
                  <a:lnTo>
                    <a:pt x="53874" y="70929"/>
                  </a:lnTo>
                  <a:lnTo>
                    <a:pt x="74247" y="64138"/>
                  </a:lnTo>
                  <a:lnTo>
                    <a:pt x="88760" y="50982"/>
                  </a:lnTo>
                  <a:lnTo>
                    <a:pt x="94268" y="42560"/>
                  </a:lnTo>
                  <a:lnTo>
                    <a:pt x="95601" y="33436"/>
                  </a:lnTo>
                  <a:lnTo>
                    <a:pt x="90842" y="13940"/>
                  </a:lnTo>
                  <a:lnTo>
                    <a:pt x="83958" y="7337"/>
                  </a:lnTo>
                  <a:lnTo>
                    <a:pt x="63831" y="0"/>
                  </a:lnTo>
                  <a:lnTo>
                    <a:pt x="42407" y="2979"/>
                  </a:lnTo>
                  <a:lnTo>
                    <a:pt x="31781" y="7049"/>
                  </a:lnTo>
                  <a:lnTo>
                    <a:pt x="23527" y="15611"/>
                  </a:lnTo>
                  <a:lnTo>
                    <a:pt x="11236" y="40723"/>
                  </a:lnTo>
                  <a:lnTo>
                    <a:pt x="3329" y="82155"/>
                  </a:lnTo>
                  <a:lnTo>
                    <a:pt x="6575" y="118478"/>
                  </a:lnTo>
                  <a:lnTo>
                    <a:pt x="15010" y="137524"/>
                  </a:lnTo>
                  <a:lnTo>
                    <a:pt x="39489" y="168815"/>
                  </a:lnTo>
                  <a:lnTo>
                    <a:pt x="49723" y="172588"/>
                  </a:lnTo>
                  <a:lnTo>
                    <a:pt x="76691" y="173661"/>
                  </a:lnTo>
                  <a:lnTo>
                    <a:pt x="98815" y="167119"/>
                  </a:lnTo>
                  <a:lnTo>
                    <a:pt x="126342" y="152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84770" y="1642428"/>
              <a:ext cx="152516" cy="168474"/>
            </a:xfrm>
            <a:custGeom>
              <a:avLst/>
              <a:gdLst/>
              <a:ahLst/>
              <a:cxnLst/>
              <a:rect l="0" t="0" r="0" b="0"/>
              <a:pathLst>
                <a:path w="152516" h="168474">
                  <a:moveTo>
                    <a:pt x="5116" y="52660"/>
                  </a:moveTo>
                  <a:lnTo>
                    <a:pt x="8235" y="95351"/>
                  </a:lnTo>
                  <a:lnTo>
                    <a:pt x="14668" y="146539"/>
                  </a:lnTo>
                  <a:lnTo>
                    <a:pt x="15210" y="138447"/>
                  </a:lnTo>
                  <a:lnTo>
                    <a:pt x="4134" y="82140"/>
                  </a:lnTo>
                  <a:lnTo>
                    <a:pt x="0" y="56403"/>
                  </a:lnTo>
                  <a:lnTo>
                    <a:pt x="2062" y="33266"/>
                  </a:lnTo>
                  <a:lnTo>
                    <a:pt x="9998" y="14405"/>
                  </a:lnTo>
                  <a:lnTo>
                    <a:pt x="15389" y="6099"/>
                  </a:lnTo>
                  <a:lnTo>
                    <a:pt x="24833" y="1732"/>
                  </a:lnTo>
                  <a:lnTo>
                    <a:pt x="50924" y="0"/>
                  </a:lnTo>
                  <a:lnTo>
                    <a:pt x="72658" y="6248"/>
                  </a:lnTo>
                  <a:lnTo>
                    <a:pt x="90116" y="17995"/>
                  </a:lnTo>
                  <a:lnTo>
                    <a:pt x="120389" y="57251"/>
                  </a:lnTo>
                  <a:lnTo>
                    <a:pt x="143309" y="104129"/>
                  </a:lnTo>
                  <a:lnTo>
                    <a:pt x="151302" y="156765"/>
                  </a:lnTo>
                  <a:lnTo>
                    <a:pt x="152515" y="168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00455" y="1368704"/>
              <a:ext cx="31587" cy="452727"/>
            </a:xfrm>
            <a:custGeom>
              <a:avLst/>
              <a:gdLst/>
              <a:ahLst/>
              <a:cxnLst/>
              <a:rect l="0" t="0" r="0" b="0"/>
              <a:pathLst>
                <a:path w="31587" h="452727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0" y="151689"/>
                  </a:lnTo>
                  <a:lnTo>
                    <a:pt x="3120" y="210031"/>
                  </a:lnTo>
                  <a:lnTo>
                    <a:pt x="9066" y="266616"/>
                  </a:lnTo>
                  <a:lnTo>
                    <a:pt x="15685" y="319983"/>
                  </a:lnTo>
                  <a:lnTo>
                    <a:pt x="19466" y="374660"/>
                  </a:lnTo>
                  <a:lnTo>
                    <a:pt x="29181" y="433997"/>
                  </a:lnTo>
                  <a:lnTo>
                    <a:pt x="31586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95171" y="1547689"/>
              <a:ext cx="252684" cy="31586"/>
            </a:xfrm>
            <a:custGeom>
              <a:avLst/>
              <a:gdLst/>
              <a:ahLst/>
              <a:cxnLst/>
              <a:rect l="0" t="0" r="0" b="0"/>
              <a:pathLst>
                <a:path w="252684" h="31586">
                  <a:moveTo>
                    <a:pt x="252683" y="0"/>
                  </a:moveTo>
                  <a:lnTo>
                    <a:pt x="195419" y="0"/>
                  </a:lnTo>
                  <a:lnTo>
                    <a:pt x="140117" y="5589"/>
                  </a:lnTo>
                  <a:lnTo>
                    <a:pt x="86992" y="10722"/>
                  </a:lnTo>
                  <a:lnTo>
                    <a:pt x="34557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347854" y="1605270"/>
              <a:ext cx="197221" cy="237218"/>
            </a:xfrm>
            <a:custGeom>
              <a:avLst/>
              <a:gdLst/>
              <a:ahLst/>
              <a:cxnLst/>
              <a:rect l="0" t="0" r="0" b="0"/>
              <a:pathLst>
                <a:path w="197221" h="237218">
                  <a:moveTo>
                    <a:pt x="168456" y="5590"/>
                  </a:moveTo>
                  <a:lnTo>
                    <a:pt x="151689" y="0"/>
                  </a:lnTo>
                  <a:lnTo>
                    <a:pt x="118905" y="2114"/>
                  </a:lnTo>
                  <a:lnTo>
                    <a:pt x="99250" y="10284"/>
                  </a:lnTo>
                  <a:lnTo>
                    <a:pt x="45887" y="54997"/>
                  </a:lnTo>
                  <a:lnTo>
                    <a:pt x="43460" y="61925"/>
                  </a:lnTo>
                  <a:lnTo>
                    <a:pt x="44181" y="68883"/>
                  </a:lnTo>
                  <a:lnTo>
                    <a:pt x="47002" y="75861"/>
                  </a:lnTo>
                  <a:lnTo>
                    <a:pt x="59494" y="86734"/>
                  </a:lnTo>
                  <a:lnTo>
                    <a:pt x="119535" y="110604"/>
                  </a:lnTo>
                  <a:lnTo>
                    <a:pt x="167112" y="130448"/>
                  </a:lnTo>
                  <a:lnTo>
                    <a:pt x="194054" y="155669"/>
                  </a:lnTo>
                  <a:lnTo>
                    <a:pt x="197220" y="165304"/>
                  </a:lnTo>
                  <a:lnTo>
                    <a:pt x="194498" y="185368"/>
                  </a:lnTo>
                  <a:lnTo>
                    <a:pt x="188157" y="193292"/>
                  </a:lnTo>
                  <a:lnTo>
                    <a:pt x="168634" y="205216"/>
                  </a:lnTo>
                  <a:lnTo>
                    <a:pt x="110736" y="215168"/>
                  </a:lnTo>
                  <a:lnTo>
                    <a:pt x="49907" y="227185"/>
                  </a:lnTo>
                  <a:lnTo>
                    <a:pt x="0" y="237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47523" y="2337326"/>
            <a:ext cx="2421555" cy="692606"/>
            <a:chOff x="747523" y="2337326"/>
            <a:chExt cx="2421555" cy="692606"/>
          </a:xfrm>
        </p:grpSpPr>
        <p:sp>
          <p:nvSpPr>
            <p:cNvPr id="29" name="Freeform 28"/>
            <p:cNvSpPr/>
            <p:nvPr/>
          </p:nvSpPr>
          <p:spPr>
            <a:xfrm>
              <a:off x="747523" y="2401094"/>
              <a:ext cx="284270" cy="494243"/>
            </a:xfrm>
            <a:custGeom>
              <a:avLst/>
              <a:gdLst/>
              <a:ahLst/>
              <a:cxnLst/>
              <a:rect l="0" t="0" r="0" b="0"/>
              <a:pathLst>
                <a:path w="284270" h="494243">
                  <a:moveTo>
                    <a:pt x="0" y="473185"/>
                  </a:moveTo>
                  <a:lnTo>
                    <a:pt x="8333" y="435708"/>
                  </a:lnTo>
                  <a:lnTo>
                    <a:pt x="15684" y="384284"/>
                  </a:lnTo>
                  <a:lnTo>
                    <a:pt x="25054" y="337400"/>
                  </a:lnTo>
                  <a:lnTo>
                    <a:pt x="35239" y="286464"/>
                  </a:lnTo>
                  <a:lnTo>
                    <a:pt x="47992" y="231321"/>
                  </a:lnTo>
                  <a:lnTo>
                    <a:pt x="54843" y="172769"/>
                  </a:lnTo>
                  <a:lnTo>
                    <a:pt x="61526" y="115537"/>
                  </a:lnTo>
                  <a:lnTo>
                    <a:pt x="68273" y="76317"/>
                  </a:lnTo>
                  <a:lnTo>
                    <a:pt x="71251" y="71736"/>
                  </a:lnTo>
                  <a:lnTo>
                    <a:pt x="74407" y="72191"/>
                  </a:lnTo>
                  <a:lnTo>
                    <a:pt x="77681" y="76005"/>
                  </a:lnTo>
                  <a:lnTo>
                    <a:pt x="94818" y="128438"/>
                  </a:lnTo>
                  <a:lnTo>
                    <a:pt x="108807" y="182429"/>
                  </a:lnTo>
                  <a:lnTo>
                    <a:pt x="126344" y="240704"/>
                  </a:lnTo>
                  <a:lnTo>
                    <a:pt x="129852" y="251517"/>
                  </a:lnTo>
                  <a:lnTo>
                    <a:pt x="143110" y="266652"/>
                  </a:lnTo>
                  <a:lnTo>
                    <a:pt x="151559" y="272325"/>
                  </a:lnTo>
                  <a:lnTo>
                    <a:pt x="159531" y="273768"/>
                  </a:lnTo>
                  <a:lnTo>
                    <a:pt x="167185" y="272390"/>
                  </a:lnTo>
                  <a:lnTo>
                    <a:pt x="174628" y="269132"/>
                  </a:lnTo>
                  <a:lnTo>
                    <a:pt x="186017" y="253033"/>
                  </a:lnTo>
                  <a:lnTo>
                    <a:pt x="213836" y="197229"/>
                  </a:lnTo>
                  <a:lnTo>
                    <a:pt x="230885" y="137569"/>
                  </a:lnTo>
                  <a:lnTo>
                    <a:pt x="245518" y="85966"/>
                  </a:lnTo>
                  <a:lnTo>
                    <a:pt x="258504" y="33573"/>
                  </a:lnTo>
                  <a:lnTo>
                    <a:pt x="262987" y="299"/>
                  </a:lnTo>
                  <a:lnTo>
                    <a:pt x="265402" y="0"/>
                  </a:lnTo>
                  <a:lnTo>
                    <a:pt x="268181" y="3311"/>
                  </a:lnTo>
                  <a:lnTo>
                    <a:pt x="268150" y="19467"/>
                  </a:lnTo>
                  <a:lnTo>
                    <a:pt x="264188" y="79146"/>
                  </a:lnTo>
                  <a:lnTo>
                    <a:pt x="270641" y="134478"/>
                  </a:lnTo>
                  <a:lnTo>
                    <a:pt x="273128" y="195494"/>
                  </a:lnTo>
                  <a:lnTo>
                    <a:pt x="273559" y="254036"/>
                  </a:lnTo>
                  <a:lnTo>
                    <a:pt x="273687" y="315835"/>
                  </a:lnTo>
                  <a:lnTo>
                    <a:pt x="276844" y="375480"/>
                  </a:lnTo>
                  <a:lnTo>
                    <a:pt x="282069" y="430198"/>
                  </a:lnTo>
                  <a:lnTo>
                    <a:pt x="283618" y="470977"/>
                  </a:lnTo>
                  <a:lnTo>
                    <a:pt x="284269" y="4942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10431" y="2642653"/>
              <a:ext cx="100347" cy="216882"/>
            </a:xfrm>
            <a:custGeom>
              <a:avLst/>
              <a:gdLst/>
              <a:ahLst/>
              <a:cxnLst/>
              <a:rect l="0" t="0" r="0" b="0"/>
              <a:pathLst>
                <a:path w="100347" h="216882">
                  <a:moveTo>
                    <a:pt x="5589" y="73699"/>
                  </a:moveTo>
                  <a:lnTo>
                    <a:pt x="0" y="135792"/>
                  </a:lnTo>
                  <a:lnTo>
                    <a:pt x="2113" y="179314"/>
                  </a:lnTo>
                  <a:lnTo>
                    <a:pt x="10284" y="202917"/>
                  </a:lnTo>
                  <a:lnTo>
                    <a:pt x="15738" y="212487"/>
                  </a:lnTo>
                  <a:lnTo>
                    <a:pt x="22883" y="216527"/>
                  </a:lnTo>
                  <a:lnTo>
                    <a:pt x="31157" y="216881"/>
                  </a:lnTo>
                  <a:lnTo>
                    <a:pt x="48538" y="211035"/>
                  </a:lnTo>
                  <a:lnTo>
                    <a:pt x="64062" y="200638"/>
                  </a:lnTo>
                  <a:lnTo>
                    <a:pt x="75641" y="181979"/>
                  </a:lnTo>
                  <a:lnTo>
                    <a:pt x="95186" y="124396"/>
                  </a:lnTo>
                  <a:lnTo>
                    <a:pt x="99327" y="64519"/>
                  </a:lnTo>
                  <a:lnTo>
                    <a:pt x="100044" y="27695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95005" y="2463668"/>
              <a:ext cx="18827" cy="421141"/>
            </a:xfrm>
            <a:custGeom>
              <a:avLst/>
              <a:gdLst/>
              <a:ahLst/>
              <a:cxnLst/>
              <a:rect l="0" t="0" r="0" b="0"/>
              <a:pathLst>
                <a:path w="18827" h="421141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19" y="170305"/>
                  </a:lnTo>
                  <a:lnTo>
                    <a:pt x="8333" y="217357"/>
                  </a:lnTo>
                  <a:lnTo>
                    <a:pt x="15684" y="279371"/>
                  </a:lnTo>
                  <a:lnTo>
                    <a:pt x="18826" y="341057"/>
                  </a:lnTo>
                  <a:lnTo>
                    <a:pt x="12514" y="393276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63461" y="2421554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14471" y="33622"/>
                  </a:lnTo>
                  <a:lnTo>
                    <a:pt x="19756" y="91563"/>
                  </a:lnTo>
                  <a:lnTo>
                    <a:pt x="20671" y="143333"/>
                  </a:lnTo>
                  <a:lnTo>
                    <a:pt x="20943" y="194547"/>
                  </a:lnTo>
                  <a:lnTo>
                    <a:pt x="21023" y="251056"/>
                  </a:lnTo>
                  <a:lnTo>
                    <a:pt x="26639" y="311374"/>
                  </a:lnTo>
                  <a:lnTo>
                    <a:pt x="30608" y="366659"/>
                  </a:lnTo>
                  <a:lnTo>
                    <a:pt x="31392" y="420214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00290" y="2584421"/>
              <a:ext cx="189514" cy="79289"/>
            </a:xfrm>
            <a:custGeom>
              <a:avLst/>
              <a:gdLst/>
              <a:ahLst/>
              <a:cxnLst/>
              <a:rect l="0" t="0" r="0" b="0"/>
              <a:pathLst>
                <a:path w="189514" h="79289">
                  <a:moveTo>
                    <a:pt x="189513" y="5589"/>
                  </a:moveTo>
                  <a:lnTo>
                    <a:pt x="172745" y="0"/>
                  </a:lnTo>
                  <a:lnTo>
                    <a:pt x="155154" y="3495"/>
                  </a:lnTo>
                  <a:lnTo>
                    <a:pt x="94513" y="29582"/>
                  </a:lnTo>
                  <a:lnTo>
                    <a:pt x="31564" y="60684"/>
                  </a:lnTo>
                  <a:lnTo>
                    <a:pt x="0" y="79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74031" y="2705823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8333" y="115214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31917" y="261106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789844" y="2601010"/>
              <a:ext cx="109194" cy="428922"/>
            </a:xfrm>
            <a:custGeom>
              <a:avLst/>
              <a:gdLst/>
              <a:ahLst/>
              <a:cxnLst/>
              <a:rect l="0" t="0" r="0" b="0"/>
              <a:pathLst>
                <a:path w="109194" h="428922">
                  <a:moveTo>
                    <a:pt x="0" y="157456"/>
                  </a:moveTo>
                  <a:lnTo>
                    <a:pt x="5589" y="216073"/>
                  </a:lnTo>
                  <a:lnTo>
                    <a:pt x="10723" y="276313"/>
                  </a:lnTo>
                  <a:lnTo>
                    <a:pt x="21789" y="327553"/>
                  </a:lnTo>
                  <a:lnTo>
                    <a:pt x="35239" y="382388"/>
                  </a:lnTo>
                  <a:lnTo>
                    <a:pt x="40077" y="424274"/>
                  </a:lnTo>
                  <a:lnTo>
                    <a:pt x="39586" y="428921"/>
                  </a:lnTo>
                  <a:lnTo>
                    <a:pt x="38089" y="427340"/>
                  </a:lnTo>
                  <a:lnTo>
                    <a:pt x="24037" y="370378"/>
                  </a:lnTo>
                  <a:lnTo>
                    <a:pt x="15051" y="321019"/>
                  </a:lnTo>
                  <a:lnTo>
                    <a:pt x="10699" y="268180"/>
                  </a:lnTo>
                  <a:lnTo>
                    <a:pt x="3690" y="209760"/>
                  </a:lnTo>
                  <a:lnTo>
                    <a:pt x="1093" y="156056"/>
                  </a:lnTo>
                  <a:lnTo>
                    <a:pt x="216" y="95395"/>
                  </a:lnTo>
                  <a:lnTo>
                    <a:pt x="5632" y="38352"/>
                  </a:lnTo>
                  <a:lnTo>
                    <a:pt x="14591" y="16393"/>
                  </a:lnTo>
                  <a:lnTo>
                    <a:pt x="20256" y="7262"/>
                  </a:lnTo>
                  <a:lnTo>
                    <a:pt x="27542" y="2345"/>
                  </a:lnTo>
                  <a:lnTo>
                    <a:pt x="44996" y="0"/>
                  </a:lnTo>
                  <a:lnTo>
                    <a:pt x="64452" y="5977"/>
                  </a:lnTo>
                  <a:lnTo>
                    <a:pt x="74554" y="10847"/>
                  </a:lnTo>
                  <a:lnTo>
                    <a:pt x="88897" y="25616"/>
                  </a:lnTo>
                  <a:lnTo>
                    <a:pt x="103549" y="56781"/>
                  </a:lnTo>
                  <a:lnTo>
                    <a:pt x="109193" y="81126"/>
                  </a:lnTo>
                  <a:lnTo>
                    <a:pt x="103284" y="125351"/>
                  </a:lnTo>
                  <a:lnTo>
                    <a:pt x="96207" y="145527"/>
                  </a:lnTo>
                  <a:lnTo>
                    <a:pt x="85263" y="162293"/>
                  </a:lnTo>
                  <a:lnTo>
                    <a:pt x="69480" y="174424"/>
                  </a:lnTo>
                  <a:lnTo>
                    <a:pt x="51937" y="182545"/>
                  </a:lnTo>
                  <a:lnTo>
                    <a:pt x="21057" y="189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58300" y="2337326"/>
              <a:ext cx="52644" cy="431669"/>
            </a:xfrm>
            <a:custGeom>
              <a:avLst/>
              <a:gdLst/>
              <a:ahLst/>
              <a:cxnLst/>
              <a:rect l="0" t="0" r="0" b="0"/>
              <a:pathLst>
                <a:path w="52644" h="431669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1453" y="151117"/>
                  </a:lnTo>
                  <a:lnTo>
                    <a:pt x="21331" y="205432"/>
                  </a:lnTo>
                  <a:lnTo>
                    <a:pt x="28547" y="254281"/>
                  </a:lnTo>
                  <a:lnTo>
                    <a:pt x="36575" y="312011"/>
                  </a:lnTo>
                  <a:lnTo>
                    <a:pt x="42190" y="371681"/>
                  </a:lnTo>
                  <a:lnTo>
                    <a:pt x="52643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74114" y="2611067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8617"/>
                  </a:lnTo>
                  <a:lnTo>
                    <a:pt x="11452" y="120427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84642" y="2526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72910" y="2576219"/>
              <a:ext cx="143360" cy="177872"/>
            </a:xfrm>
            <a:custGeom>
              <a:avLst/>
              <a:gdLst/>
              <a:ahLst/>
              <a:cxnLst/>
              <a:rect l="0" t="0" r="0" b="0"/>
              <a:pathLst>
                <a:path w="143360" h="177872">
                  <a:moveTo>
                    <a:pt x="111773" y="34848"/>
                  </a:moveTo>
                  <a:lnTo>
                    <a:pt x="106184" y="18080"/>
                  </a:lnTo>
                  <a:lnTo>
                    <a:pt x="94082" y="6729"/>
                  </a:lnTo>
                  <a:lnTo>
                    <a:pt x="85941" y="2064"/>
                  </a:lnTo>
                  <a:lnTo>
                    <a:pt x="67537" y="0"/>
                  </a:lnTo>
                  <a:lnTo>
                    <a:pt x="57716" y="1088"/>
                  </a:lnTo>
                  <a:lnTo>
                    <a:pt x="40565" y="11654"/>
                  </a:lnTo>
                  <a:lnTo>
                    <a:pt x="10490" y="47034"/>
                  </a:lnTo>
                  <a:lnTo>
                    <a:pt x="2418" y="70290"/>
                  </a:lnTo>
                  <a:lnTo>
                    <a:pt x="0" y="95053"/>
                  </a:lnTo>
                  <a:lnTo>
                    <a:pt x="2825" y="117758"/>
                  </a:lnTo>
                  <a:lnTo>
                    <a:pt x="11099" y="136428"/>
                  </a:lnTo>
                  <a:lnTo>
                    <a:pt x="35475" y="167477"/>
                  </a:lnTo>
                  <a:lnTo>
                    <a:pt x="55246" y="175683"/>
                  </a:lnTo>
                  <a:lnTo>
                    <a:pt x="67070" y="177871"/>
                  </a:lnTo>
                  <a:lnTo>
                    <a:pt x="86446" y="174063"/>
                  </a:lnTo>
                  <a:lnTo>
                    <a:pt x="143359" y="150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50613" y="2605152"/>
              <a:ext cx="186755" cy="144448"/>
            </a:xfrm>
            <a:custGeom>
              <a:avLst/>
              <a:gdLst/>
              <a:ahLst/>
              <a:cxnLst/>
              <a:rect l="0" t="0" r="0" b="0"/>
              <a:pathLst>
                <a:path w="186755" h="144448">
                  <a:moveTo>
                    <a:pt x="91998" y="79614"/>
                  </a:moveTo>
                  <a:lnTo>
                    <a:pt x="106652" y="35652"/>
                  </a:lnTo>
                  <a:lnTo>
                    <a:pt x="106447" y="26910"/>
                  </a:lnTo>
                  <a:lnTo>
                    <a:pt x="99980" y="10956"/>
                  </a:lnTo>
                  <a:lnTo>
                    <a:pt x="92640" y="5766"/>
                  </a:lnTo>
                  <a:lnTo>
                    <a:pt x="72006" y="0"/>
                  </a:lnTo>
                  <a:lnTo>
                    <a:pt x="62292" y="802"/>
                  </a:lnTo>
                  <a:lnTo>
                    <a:pt x="45260" y="7932"/>
                  </a:lnTo>
                  <a:lnTo>
                    <a:pt x="22518" y="25100"/>
                  </a:lnTo>
                  <a:lnTo>
                    <a:pt x="6550" y="50594"/>
                  </a:lnTo>
                  <a:lnTo>
                    <a:pt x="0" y="85964"/>
                  </a:lnTo>
                  <a:lnTo>
                    <a:pt x="3648" y="120490"/>
                  </a:lnTo>
                  <a:lnTo>
                    <a:pt x="8531" y="129092"/>
                  </a:lnTo>
                  <a:lnTo>
                    <a:pt x="23316" y="141769"/>
                  </a:lnTo>
                  <a:lnTo>
                    <a:pt x="32172" y="144447"/>
                  </a:lnTo>
                  <a:lnTo>
                    <a:pt x="51371" y="144304"/>
                  </a:lnTo>
                  <a:lnTo>
                    <a:pt x="68482" y="134102"/>
                  </a:lnTo>
                  <a:lnTo>
                    <a:pt x="82716" y="116699"/>
                  </a:lnTo>
                  <a:lnTo>
                    <a:pt x="96137" y="80594"/>
                  </a:lnTo>
                  <a:lnTo>
                    <a:pt x="99687" y="53924"/>
                  </a:lnTo>
                  <a:lnTo>
                    <a:pt x="101803" y="49619"/>
                  </a:lnTo>
                  <a:lnTo>
                    <a:pt x="104384" y="51429"/>
                  </a:lnTo>
                  <a:lnTo>
                    <a:pt x="116725" y="70093"/>
                  </a:lnTo>
                  <a:lnTo>
                    <a:pt x="129894" y="82402"/>
                  </a:lnTo>
                  <a:lnTo>
                    <a:pt x="186754" y="1112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59400" y="2368911"/>
              <a:ext cx="41139" cy="400084"/>
            </a:xfrm>
            <a:custGeom>
              <a:avLst/>
              <a:gdLst/>
              <a:ahLst/>
              <a:cxnLst/>
              <a:rect l="0" t="0" r="0" b="0"/>
              <a:pathLst>
                <a:path w="41139" h="400084">
                  <a:moveTo>
                    <a:pt x="9553" y="0"/>
                  </a:moveTo>
                  <a:lnTo>
                    <a:pt x="2317" y="28726"/>
                  </a:lnTo>
                  <a:lnTo>
                    <a:pt x="0" y="80261"/>
                  </a:lnTo>
                  <a:lnTo>
                    <a:pt x="484" y="143364"/>
                  </a:lnTo>
                  <a:lnTo>
                    <a:pt x="7516" y="195597"/>
                  </a:lnTo>
                  <a:lnTo>
                    <a:pt x="17008" y="254487"/>
                  </a:lnTo>
                  <a:lnTo>
                    <a:pt x="27230" y="314050"/>
                  </a:lnTo>
                  <a:lnTo>
                    <a:pt x="38044" y="371044"/>
                  </a:lnTo>
                  <a:lnTo>
                    <a:pt x="4113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42611" y="2516310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208534" y="2340"/>
                  </a:lnTo>
                  <a:lnTo>
                    <a:pt x="156832" y="16667"/>
                  </a:lnTo>
                  <a:lnTo>
                    <a:pt x="95970" y="20190"/>
                  </a:lnTo>
                  <a:lnTo>
                    <a:pt x="38367" y="220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52400" y="2600538"/>
              <a:ext cx="6067" cy="115815"/>
            </a:xfrm>
            <a:custGeom>
              <a:avLst/>
              <a:gdLst/>
              <a:ahLst/>
              <a:cxnLst/>
              <a:rect l="0" t="0" r="0" b="0"/>
              <a:pathLst>
                <a:path w="6067" h="115815">
                  <a:moveTo>
                    <a:pt x="6066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6066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47937" y="2495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50002" y="2579481"/>
              <a:ext cx="111634" cy="159348"/>
            </a:xfrm>
            <a:custGeom>
              <a:avLst/>
              <a:gdLst/>
              <a:ahLst/>
              <a:cxnLst/>
              <a:rect l="0" t="0" r="0" b="0"/>
              <a:pathLst>
                <a:path w="111634" h="159348">
                  <a:moveTo>
                    <a:pt x="76920" y="21057"/>
                  </a:moveTo>
                  <a:lnTo>
                    <a:pt x="65742" y="9879"/>
                  </a:lnTo>
                  <a:lnTo>
                    <a:pt x="58939" y="8926"/>
                  </a:lnTo>
                  <a:lnTo>
                    <a:pt x="42022" y="14106"/>
                  </a:lnTo>
                  <a:lnTo>
                    <a:pt x="25925" y="30446"/>
                  </a:lnTo>
                  <a:lnTo>
                    <a:pt x="2116" y="73475"/>
                  </a:lnTo>
                  <a:lnTo>
                    <a:pt x="0" y="97776"/>
                  </a:lnTo>
                  <a:lnTo>
                    <a:pt x="4129" y="121835"/>
                  </a:lnTo>
                  <a:lnTo>
                    <a:pt x="13763" y="140327"/>
                  </a:lnTo>
                  <a:lnTo>
                    <a:pt x="28963" y="153225"/>
                  </a:lnTo>
                  <a:lnTo>
                    <a:pt x="37930" y="158302"/>
                  </a:lnTo>
                  <a:lnTo>
                    <a:pt x="47417" y="159347"/>
                  </a:lnTo>
                  <a:lnTo>
                    <a:pt x="67317" y="154269"/>
                  </a:lnTo>
                  <a:lnTo>
                    <a:pt x="92662" y="138256"/>
                  </a:lnTo>
                  <a:lnTo>
                    <a:pt x="104583" y="122279"/>
                  </a:lnTo>
                  <a:lnTo>
                    <a:pt x="109400" y="113105"/>
                  </a:lnTo>
                  <a:lnTo>
                    <a:pt x="111633" y="93553"/>
                  </a:lnTo>
                  <a:lnTo>
                    <a:pt x="103534" y="52405"/>
                  </a:lnTo>
                  <a:lnTo>
                    <a:pt x="769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05637" y="2539140"/>
              <a:ext cx="163441" cy="187093"/>
            </a:xfrm>
            <a:custGeom>
              <a:avLst/>
              <a:gdLst/>
              <a:ahLst/>
              <a:cxnLst/>
              <a:rect l="0" t="0" r="0" b="0"/>
              <a:pathLst>
                <a:path w="163441" h="187093">
                  <a:moveTo>
                    <a:pt x="16041" y="71927"/>
                  </a:moveTo>
                  <a:lnTo>
                    <a:pt x="19161" y="126071"/>
                  </a:lnTo>
                  <a:lnTo>
                    <a:pt x="25106" y="181018"/>
                  </a:lnTo>
                  <a:lnTo>
                    <a:pt x="23255" y="186768"/>
                  </a:lnTo>
                  <a:lnTo>
                    <a:pt x="19680" y="187092"/>
                  </a:lnTo>
                  <a:lnTo>
                    <a:pt x="14958" y="183799"/>
                  </a:lnTo>
                  <a:lnTo>
                    <a:pt x="9711" y="167661"/>
                  </a:lnTo>
                  <a:lnTo>
                    <a:pt x="0" y="106934"/>
                  </a:lnTo>
                  <a:lnTo>
                    <a:pt x="10145" y="45731"/>
                  </a:lnTo>
                  <a:lnTo>
                    <a:pt x="25473" y="10353"/>
                  </a:lnTo>
                  <a:lnTo>
                    <a:pt x="34027" y="3972"/>
                  </a:lnTo>
                  <a:lnTo>
                    <a:pt x="56011" y="0"/>
                  </a:lnTo>
                  <a:lnTo>
                    <a:pt x="78259" y="5255"/>
                  </a:lnTo>
                  <a:lnTo>
                    <a:pt x="98676" y="16559"/>
                  </a:lnTo>
                  <a:lnTo>
                    <a:pt x="115549" y="33281"/>
                  </a:lnTo>
                  <a:lnTo>
                    <a:pt x="141160" y="91245"/>
                  </a:lnTo>
                  <a:lnTo>
                    <a:pt x="160213" y="152883"/>
                  </a:lnTo>
                  <a:lnTo>
                    <a:pt x="163440" y="177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24814" y="3133853"/>
            <a:ext cx="1491456" cy="403723"/>
            <a:chOff x="824814" y="3133853"/>
            <a:chExt cx="1491456" cy="403723"/>
          </a:xfrm>
        </p:grpSpPr>
        <p:sp>
          <p:nvSpPr>
            <p:cNvPr id="49" name="Freeform 48"/>
            <p:cNvSpPr/>
            <p:nvPr/>
          </p:nvSpPr>
          <p:spPr>
            <a:xfrm>
              <a:off x="824814" y="3133853"/>
              <a:ext cx="267172" cy="403723"/>
            </a:xfrm>
            <a:custGeom>
              <a:avLst/>
              <a:gdLst/>
              <a:ahLst/>
              <a:cxnLst/>
              <a:rect l="0" t="0" r="0" b="0"/>
              <a:pathLst>
                <a:path w="267172" h="403723">
                  <a:moveTo>
                    <a:pt x="38522" y="403722"/>
                  </a:moveTo>
                  <a:lnTo>
                    <a:pt x="27070" y="354791"/>
                  </a:lnTo>
                  <a:lnTo>
                    <a:pt x="20311" y="306946"/>
                  </a:lnTo>
                  <a:lnTo>
                    <a:pt x="18308" y="252605"/>
                  </a:lnTo>
                  <a:lnTo>
                    <a:pt x="14596" y="201409"/>
                  </a:lnTo>
                  <a:lnTo>
                    <a:pt x="8450" y="141490"/>
                  </a:lnTo>
                  <a:lnTo>
                    <a:pt x="0" y="81735"/>
                  </a:lnTo>
                  <a:lnTo>
                    <a:pt x="237" y="27991"/>
                  </a:lnTo>
                  <a:lnTo>
                    <a:pt x="2471" y="16364"/>
                  </a:lnTo>
                  <a:lnTo>
                    <a:pt x="8639" y="8613"/>
                  </a:lnTo>
                  <a:lnTo>
                    <a:pt x="27970" y="0"/>
                  </a:lnTo>
                  <a:lnTo>
                    <a:pt x="65162" y="741"/>
                  </a:lnTo>
                  <a:lnTo>
                    <a:pt x="118480" y="19877"/>
                  </a:lnTo>
                  <a:lnTo>
                    <a:pt x="174831" y="53061"/>
                  </a:lnTo>
                  <a:lnTo>
                    <a:pt x="208990" y="82075"/>
                  </a:lnTo>
                  <a:lnTo>
                    <a:pt x="251300" y="140925"/>
                  </a:lnTo>
                  <a:lnTo>
                    <a:pt x="264045" y="174557"/>
                  </a:lnTo>
                  <a:lnTo>
                    <a:pt x="267171" y="218188"/>
                  </a:lnTo>
                  <a:lnTo>
                    <a:pt x="255257" y="276517"/>
                  </a:lnTo>
                  <a:lnTo>
                    <a:pt x="239740" y="308710"/>
                  </a:lnTo>
                  <a:lnTo>
                    <a:pt x="214736" y="334886"/>
                  </a:lnTo>
                  <a:lnTo>
                    <a:pt x="164499" y="360400"/>
                  </a:lnTo>
                  <a:lnTo>
                    <a:pt x="111004" y="377826"/>
                  </a:lnTo>
                  <a:lnTo>
                    <a:pt x="49051" y="382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00248" y="334806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189720" y="3253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63419" y="3274362"/>
              <a:ext cx="115815" cy="185795"/>
            </a:xfrm>
            <a:custGeom>
              <a:avLst/>
              <a:gdLst/>
              <a:ahLst/>
              <a:cxnLst/>
              <a:rect l="0" t="0" r="0" b="0"/>
              <a:pathLst>
                <a:path w="115815" h="185795">
                  <a:moveTo>
                    <a:pt x="0" y="42114"/>
                  </a:moveTo>
                  <a:lnTo>
                    <a:pt x="17959" y="105542"/>
                  </a:lnTo>
                  <a:lnTo>
                    <a:pt x="40738" y="157962"/>
                  </a:lnTo>
                  <a:lnTo>
                    <a:pt x="60294" y="183934"/>
                  </a:lnTo>
                  <a:lnTo>
                    <a:pt x="65932" y="185794"/>
                  </a:lnTo>
                  <a:lnTo>
                    <a:pt x="70861" y="183524"/>
                  </a:lnTo>
                  <a:lnTo>
                    <a:pt x="79457" y="171644"/>
                  </a:lnTo>
                  <a:lnTo>
                    <a:pt x="98100" y="119787"/>
                  </a:lnTo>
                  <a:lnTo>
                    <a:pt x="105036" y="6001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84518" y="3327005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58617"/>
                  </a:lnTo>
                  <a:lnTo>
                    <a:pt x="11453" y="118333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484518" y="32427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81754" y="3274362"/>
              <a:ext cx="129219" cy="206449"/>
            </a:xfrm>
            <a:custGeom>
              <a:avLst/>
              <a:gdLst/>
              <a:ahLst/>
              <a:cxnLst/>
              <a:rect l="0" t="0" r="0" b="0"/>
              <a:pathLst>
                <a:path w="129219" h="206449">
                  <a:moveTo>
                    <a:pt x="81748" y="0"/>
                  </a:moveTo>
                  <a:lnTo>
                    <a:pt x="59391" y="0"/>
                  </a:lnTo>
                  <a:lnTo>
                    <a:pt x="28720" y="11179"/>
                  </a:lnTo>
                  <a:lnTo>
                    <a:pt x="2995" y="29309"/>
                  </a:lnTo>
                  <a:lnTo>
                    <a:pt x="0" y="37087"/>
                  </a:lnTo>
                  <a:lnTo>
                    <a:pt x="344" y="45781"/>
                  </a:lnTo>
                  <a:lnTo>
                    <a:pt x="2912" y="55087"/>
                  </a:lnTo>
                  <a:lnTo>
                    <a:pt x="8134" y="62461"/>
                  </a:lnTo>
                  <a:lnTo>
                    <a:pt x="23294" y="73774"/>
                  </a:lnTo>
                  <a:lnTo>
                    <a:pt x="51560" y="86720"/>
                  </a:lnTo>
                  <a:lnTo>
                    <a:pt x="98619" y="96679"/>
                  </a:lnTo>
                  <a:lnTo>
                    <a:pt x="116932" y="110818"/>
                  </a:lnTo>
                  <a:lnTo>
                    <a:pt x="126631" y="131921"/>
                  </a:lnTo>
                  <a:lnTo>
                    <a:pt x="129218" y="144100"/>
                  </a:lnTo>
                  <a:lnTo>
                    <a:pt x="128602" y="154558"/>
                  </a:lnTo>
                  <a:lnTo>
                    <a:pt x="121680" y="172418"/>
                  </a:lnTo>
                  <a:lnTo>
                    <a:pt x="104628" y="195626"/>
                  </a:lnTo>
                  <a:lnTo>
                    <a:pt x="85288" y="203928"/>
                  </a:lnTo>
                  <a:lnTo>
                    <a:pt x="63434" y="206448"/>
                  </a:lnTo>
                  <a:lnTo>
                    <a:pt x="29106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10901" y="3358590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00373" y="3274362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23713" y="3335930"/>
              <a:ext cx="155786" cy="173099"/>
            </a:xfrm>
            <a:custGeom>
              <a:avLst/>
              <a:gdLst/>
              <a:ahLst/>
              <a:cxnLst/>
              <a:rect l="0" t="0" r="0" b="0"/>
              <a:pathLst>
                <a:path w="155786" h="173099">
                  <a:moveTo>
                    <a:pt x="55644" y="12132"/>
                  </a:moveTo>
                  <a:lnTo>
                    <a:pt x="44466" y="953"/>
                  </a:lnTo>
                  <a:lnTo>
                    <a:pt x="38833" y="0"/>
                  </a:lnTo>
                  <a:lnTo>
                    <a:pt x="32738" y="1705"/>
                  </a:lnTo>
                  <a:lnTo>
                    <a:pt x="26336" y="5180"/>
                  </a:lnTo>
                  <a:lnTo>
                    <a:pt x="16102" y="18401"/>
                  </a:lnTo>
                  <a:lnTo>
                    <a:pt x="0" y="55484"/>
                  </a:lnTo>
                  <a:lnTo>
                    <a:pt x="293" y="91787"/>
                  </a:lnTo>
                  <a:lnTo>
                    <a:pt x="7788" y="126590"/>
                  </a:lnTo>
                  <a:lnTo>
                    <a:pt x="23007" y="153540"/>
                  </a:lnTo>
                  <a:lnTo>
                    <a:pt x="38799" y="165837"/>
                  </a:lnTo>
                  <a:lnTo>
                    <a:pt x="47924" y="170754"/>
                  </a:lnTo>
                  <a:lnTo>
                    <a:pt x="67421" y="173098"/>
                  </a:lnTo>
                  <a:lnTo>
                    <a:pt x="86614" y="169070"/>
                  </a:lnTo>
                  <a:lnTo>
                    <a:pt x="118000" y="147420"/>
                  </a:lnTo>
                  <a:lnTo>
                    <a:pt x="146730" y="115024"/>
                  </a:lnTo>
                  <a:lnTo>
                    <a:pt x="154618" y="89057"/>
                  </a:lnTo>
                  <a:lnTo>
                    <a:pt x="155785" y="60359"/>
                  </a:lnTo>
                  <a:lnTo>
                    <a:pt x="148504" y="35906"/>
                  </a:lnTo>
                  <a:lnTo>
                    <a:pt x="131251" y="7998"/>
                  </a:lnTo>
                  <a:lnTo>
                    <a:pt x="123596" y="3527"/>
                  </a:lnTo>
                  <a:lnTo>
                    <a:pt x="76701" y="1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47813" y="3283379"/>
              <a:ext cx="168457" cy="210949"/>
            </a:xfrm>
            <a:custGeom>
              <a:avLst/>
              <a:gdLst/>
              <a:ahLst/>
              <a:cxnLst/>
              <a:rect l="0" t="0" r="0" b="0"/>
              <a:pathLst>
                <a:path w="168457" h="210949">
                  <a:moveTo>
                    <a:pt x="0" y="85740"/>
                  </a:moveTo>
                  <a:lnTo>
                    <a:pt x="8333" y="123218"/>
                  </a:lnTo>
                  <a:lnTo>
                    <a:pt x="17475" y="181056"/>
                  </a:lnTo>
                  <a:lnTo>
                    <a:pt x="19465" y="206871"/>
                  </a:lnTo>
                  <a:lnTo>
                    <a:pt x="18826" y="210948"/>
                  </a:lnTo>
                  <a:lnTo>
                    <a:pt x="17230" y="208986"/>
                  </a:lnTo>
                  <a:lnTo>
                    <a:pt x="13507" y="194328"/>
                  </a:lnTo>
                  <a:lnTo>
                    <a:pt x="10921" y="133459"/>
                  </a:lnTo>
                  <a:lnTo>
                    <a:pt x="11776" y="72376"/>
                  </a:lnTo>
                  <a:lnTo>
                    <a:pt x="20127" y="36547"/>
                  </a:lnTo>
                  <a:lnTo>
                    <a:pt x="30782" y="18643"/>
                  </a:lnTo>
                  <a:lnTo>
                    <a:pt x="46436" y="6006"/>
                  </a:lnTo>
                  <a:lnTo>
                    <a:pt x="55524" y="998"/>
                  </a:lnTo>
                  <a:lnTo>
                    <a:pt x="65092" y="0"/>
                  </a:lnTo>
                  <a:lnTo>
                    <a:pt x="85082" y="5129"/>
                  </a:lnTo>
                  <a:lnTo>
                    <a:pt x="110477" y="21171"/>
                  </a:lnTo>
                  <a:lnTo>
                    <a:pt x="132820" y="46331"/>
                  </a:lnTo>
                  <a:lnTo>
                    <a:pt x="152925" y="100745"/>
                  </a:lnTo>
                  <a:lnTo>
                    <a:pt x="165041" y="150835"/>
                  </a:lnTo>
                  <a:lnTo>
                    <a:pt x="168456" y="201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906937" y="4199611"/>
            <a:ext cx="1409333" cy="498416"/>
            <a:chOff x="906937" y="4199611"/>
            <a:chExt cx="1409333" cy="498416"/>
          </a:xfrm>
        </p:grpSpPr>
        <p:sp>
          <p:nvSpPr>
            <p:cNvPr id="61" name="Freeform 60"/>
            <p:cNvSpPr/>
            <p:nvPr/>
          </p:nvSpPr>
          <p:spPr>
            <a:xfrm>
              <a:off x="906937" y="4209424"/>
              <a:ext cx="209084" cy="475758"/>
            </a:xfrm>
            <a:custGeom>
              <a:avLst/>
              <a:gdLst/>
              <a:ahLst/>
              <a:cxnLst/>
              <a:rect l="0" t="0" r="0" b="0"/>
              <a:pathLst>
                <a:path w="209084" h="475758">
                  <a:moveTo>
                    <a:pt x="51156" y="65146"/>
                  </a:moveTo>
                  <a:lnTo>
                    <a:pt x="36502" y="118173"/>
                  </a:lnTo>
                  <a:lnTo>
                    <a:pt x="31996" y="166255"/>
                  </a:lnTo>
                  <a:lnTo>
                    <a:pt x="30661" y="213777"/>
                  </a:lnTo>
                  <a:lnTo>
                    <a:pt x="24676" y="274261"/>
                  </a:lnTo>
                  <a:lnTo>
                    <a:pt x="21840" y="317183"/>
                  </a:lnTo>
                  <a:lnTo>
                    <a:pt x="17123" y="371451"/>
                  </a:lnTo>
                  <a:lnTo>
                    <a:pt x="10638" y="426817"/>
                  </a:lnTo>
                  <a:lnTo>
                    <a:pt x="3926" y="463206"/>
                  </a:lnTo>
                  <a:lnTo>
                    <a:pt x="2121" y="466220"/>
                  </a:lnTo>
                  <a:lnTo>
                    <a:pt x="919" y="463550"/>
                  </a:lnTo>
                  <a:lnTo>
                    <a:pt x="0" y="414272"/>
                  </a:lnTo>
                  <a:lnTo>
                    <a:pt x="10029" y="361446"/>
                  </a:lnTo>
                  <a:lnTo>
                    <a:pt x="19863" y="307746"/>
                  </a:lnTo>
                  <a:lnTo>
                    <a:pt x="30186" y="248551"/>
                  </a:lnTo>
                  <a:lnTo>
                    <a:pt x="35987" y="203981"/>
                  </a:lnTo>
                  <a:lnTo>
                    <a:pt x="40422" y="140597"/>
                  </a:lnTo>
                  <a:lnTo>
                    <a:pt x="47456" y="85422"/>
                  </a:lnTo>
                  <a:lnTo>
                    <a:pt x="53544" y="24264"/>
                  </a:lnTo>
                  <a:lnTo>
                    <a:pt x="56258" y="9815"/>
                  </a:lnTo>
                  <a:lnTo>
                    <a:pt x="61576" y="2522"/>
                  </a:lnTo>
                  <a:lnTo>
                    <a:pt x="68631" y="0"/>
                  </a:lnTo>
                  <a:lnTo>
                    <a:pt x="76844" y="658"/>
                  </a:lnTo>
                  <a:lnTo>
                    <a:pt x="83489" y="6946"/>
                  </a:lnTo>
                  <a:lnTo>
                    <a:pt x="98431" y="43742"/>
                  </a:lnTo>
                  <a:lnTo>
                    <a:pt x="113960" y="105458"/>
                  </a:lnTo>
                  <a:lnTo>
                    <a:pt x="128292" y="157466"/>
                  </a:lnTo>
                  <a:lnTo>
                    <a:pt x="142388" y="209941"/>
                  </a:lnTo>
                  <a:lnTo>
                    <a:pt x="156438" y="262246"/>
                  </a:lnTo>
                  <a:lnTo>
                    <a:pt x="167922" y="324678"/>
                  </a:lnTo>
                  <a:lnTo>
                    <a:pt x="186481" y="379104"/>
                  </a:lnTo>
                  <a:lnTo>
                    <a:pt x="201759" y="439637"/>
                  </a:lnTo>
                  <a:lnTo>
                    <a:pt x="209083" y="475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68621" y="4537782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78254" y="0"/>
                  </a:lnTo>
                  <a:lnTo>
                    <a:pt x="57786" y="623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193670" y="4239006"/>
              <a:ext cx="153978" cy="459021"/>
            </a:xfrm>
            <a:custGeom>
              <a:avLst/>
              <a:gdLst/>
              <a:ahLst/>
              <a:cxnLst/>
              <a:rect l="0" t="0" r="0" b="0"/>
              <a:pathLst>
                <a:path w="153978" h="459021">
                  <a:moveTo>
                    <a:pt x="90806" y="330361"/>
                  </a:moveTo>
                  <a:lnTo>
                    <a:pt x="90806" y="308005"/>
                  </a:lnTo>
                  <a:lnTo>
                    <a:pt x="79628" y="277334"/>
                  </a:lnTo>
                  <a:lnTo>
                    <a:pt x="71656" y="271613"/>
                  </a:lnTo>
                  <a:lnTo>
                    <a:pt x="50319" y="268376"/>
                  </a:lnTo>
                  <a:lnTo>
                    <a:pt x="41588" y="271491"/>
                  </a:lnTo>
                  <a:lnTo>
                    <a:pt x="28767" y="284310"/>
                  </a:lnTo>
                  <a:lnTo>
                    <a:pt x="9383" y="316846"/>
                  </a:lnTo>
                  <a:lnTo>
                    <a:pt x="0" y="361712"/>
                  </a:lnTo>
                  <a:lnTo>
                    <a:pt x="5236" y="412463"/>
                  </a:lnTo>
                  <a:lnTo>
                    <a:pt x="11051" y="434702"/>
                  </a:lnTo>
                  <a:lnTo>
                    <a:pt x="16579" y="443205"/>
                  </a:lnTo>
                  <a:lnTo>
                    <a:pt x="32080" y="455774"/>
                  </a:lnTo>
                  <a:lnTo>
                    <a:pt x="50668" y="459020"/>
                  </a:lnTo>
                  <a:lnTo>
                    <a:pt x="60538" y="458248"/>
                  </a:lnTo>
                  <a:lnTo>
                    <a:pt x="77744" y="451151"/>
                  </a:lnTo>
                  <a:lnTo>
                    <a:pt x="85607" y="445983"/>
                  </a:lnTo>
                  <a:lnTo>
                    <a:pt x="97464" y="427762"/>
                  </a:lnTo>
                  <a:lnTo>
                    <a:pt x="114608" y="377937"/>
                  </a:lnTo>
                  <a:lnTo>
                    <a:pt x="120085" y="325740"/>
                  </a:lnTo>
                  <a:lnTo>
                    <a:pt x="128002" y="266928"/>
                  </a:lnTo>
                  <a:lnTo>
                    <a:pt x="124574" y="211351"/>
                  </a:lnTo>
                  <a:lnTo>
                    <a:pt x="121868" y="153939"/>
                  </a:lnTo>
                  <a:lnTo>
                    <a:pt x="111067" y="95081"/>
                  </a:lnTo>
                  <a:lnTo>
                    <a:pt x="97668" y="33412"/>
                  </a:lnTo>
                  <a:lnTo>
                    <a:pt x="81661" y="1521"/>
                  </a:lnTo>
                  <a:lnTo>
                    <a:pt x="77690" y="0"/>
                  </a:lnTo>
                  <a:lnTo>
                    <a:pt x="75043" y="3666"/>
                  </a:lnTo>
                  <a:lnTo>
                    <a:pt x="64381" y="57013"/>
                  </a:lnTo>
                  <a:lnTo>
                    <a:pt x="67639" y="105610"/>
                  </a:lnTo>
                  <a:lnTo>
                    <a:pt x="70294" y="160433"/>
                  </a:lnTo>
                  <a:lnTo>
                    <a:pt x="81079" y="218416"/>
                  </a:lnTo>
                  <a:lnTo>
                    <a:pt x="94474" y="274324"/>
                  </a:lnTo>
                  <a:lnTo>
                    <a:pt x="108385" y="327568"/>
                  </a:lnTo>
                  <a:lnTo>
                    <a:pt x="120061" y="366838"/>
                  </a:lnTo>
                  <a:lnTo>
                    <a:pt x="136649" y="391992"/>
                  </a:lnTo>
                  <a:lnTo>
                    <a:pt x="153977" y="404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412211" y="4199611"/>
              <a:ext cx="146007" cy="464852"/>
            </a:xfrm>
            <a:custGeom>
              <a:avLst/>
              <a:gdLst/>
              <a:ahLst/>
              <a:cxnLst/>
              <a:rect l="0" t="0" r="0" b="0"/>
              <a:pathLst>
                <a:path w="146007" h="464852">
                  <a:moveTo>
                    <a:pt x="114421" y="327642"/>
                  </a:moveTo>
                  <a:lnTo>
                    <a:pt x="94177" y="283680"/>
                  </a:lnTo>
                  <a:lnTo>
                    <a:pt x="78517" y="269889"/>
                  </a:lnTo>
                  <a:lnTo>
                    <a:pt x="69428" y="264574"/>
                  </a:lnTo>
                  <a:lnTo>
                    <a:pt x="49970" y="261787"/>
                  </a:lnTo>
                  <a:lnTo>
                    <a:pt x="39868" y="262682"/>
                  </a:lnTo>
                  <a:lnTo>
                    <a:pt x="30794" y="267958"/>
                  </a:lnTo>
                  <a:lnTo>
                    <a:pt x="14472" y="286298"/>
                  </a:lnTo>
                  <a:lnTo>
                    <a:pt x="5658" y="310047"/>
                  </a:lnTo>
                  <a:lnTo>
                    <a:pt x="0" y="363421"/>
                  </a:lnTo>
                  <a:lnTo>
                    <a:pt x="7288" y="417855"/>
                  </a:lnTo>
                  <a:lnTo>
                    <a:pt x="13384" y="441437"/>
                  </a:lnTo>
                  <a:lnTo>
                    <a:pt x="18987" y="450298"/>
                  </a:lnTo>
                  <a:lnTo>
                    <a:pt x="34571" y="463265"/>
                  </a:lnTo>
                  <a:lnTo>
                    <a:pt x="43640" y="464851"/>
                  </a:lnTo>
                  <a:lnTo>
                    <a:pt x="63075" y="460374"/>
                  </a:lnTo>
                  <a:lnTo>
                    <a:pt x="88159" y="444699"/>
                  </a:lnTo>
                  <a:lnTo>
                    <a:pt x="100019" y="425681"/>
                  </a:lnTo>
                  <a:lnTo>
                    <a:pt x="117165" y="369755"/>
                  </a:lnTo>
                  <a:lnTo>
                    <a:pt x="122643" y="313994"/>
                  </a:lnTo>
                  <a:lnTo>
                    <a:pt x="123924" y="270494"/>
                  </a:lnTo>
                  <a:lnTo>
                    <a:pt x="124646" y="209324"/>
                  </a:lnTo>
                  <a:lnTo>
                    <a:pt x="119300" y="152323"/>
                  </a:lnTo>
                  <a:lnTo>
                    <a:pt x="114215" y="100032"/>
                  </a:lnTo>
                  <a:lnTo>
                    <a:pt x="99893" y="38313"/>
                  </a:lnTo>
                  <a:lnTo>
                    <a:pt x="84120" y="2879"/>
                  </a:lnTo>
                  <a:lnTo>
                    <a:pt x="79012" y="0"/>
                  </a:lnTo>
                  <a:lnTo>
                    <a:pt x="74437" y="2759"/>
                  </a:lnTo>
                  <a:lnTo>
                    <a:pt x="70218" y="9278"/>
                  </a:lnTo>
                  <a:lnTo>
                    <a:pt x="63445" y="70174"/>
                  </a:lnTo>
                  <a:lnTo>
                    <a:pt x="62272" y="129303"/>
                  </a:lnTo>
                  <a:lnTo>
                    <a:pt x="63094" y="188937"/>
                  </a:lnTo>
                  <a:lnTo>
                    <a:pt x="73260" y="249074"/>
                  </a:lnTo>
                  <a:lnTo>
                    <a:pt x="89980" y="308284"/>
                  </a:lnTo>
                  <a:lnTo>
                    <a:pt x="107036" y="365239"/>
                  </a:lnTo>
                  <a:lnTo>
                    <a:pt x="146006" y="422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642445" y="4474611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1"/>
                  </a:lnTo>
                  <a:lnTo>
                    <a:pt x="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621388" y="43166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37202" y="4211399"/>
              <a:ext cx="63172" cy="421140"/>
            </a:xfrm>
            <a:custGeom>
              <a:avLst/>
              <a:gdLst/>
              <a:ahLst/>
              <a:cxnLst/>
              <a:rect l="0" t="0" r="0" b="0"/>
              <a:pathLst>
                <a:path w="63172" h="421140">
                  <a:moveTo>
                    <a:pt x="0" y="0"/>
                  </a:moveTo>
                  <a:lnTo>
                    <a:pt x="3119" y="57264"/>
                  </a:lnTo>
                  <a:lnTo>
                    <a:pt x="14654" y="118156"/>
                  </a:lnTo>
                  <a:lnTo>
                    <a:pt x="24749" y="172269"/>
                  </a:lnTo>
                  <a:lnTo>
                    <a:pt x="29560" y="221578"/>
                  </a:lnTo>
                  <a:lnTo>
                    <a:pt x="36574" y="271413"/>
                  </a:lnTo>
                  <a:lnTo>
                    <a:pt x="40472" y="323224"/>
                  </a:lnTo>
                  <a:lnTo>
                    <a:pt x="50195" y="376322"/>
                  </a:lnTo>
                  <a:lnTo>
                    <a:pt x="63171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84559" y="4374265"/>
              <a:ext cx="168457" cy="37176"/>
            </a:xfrm>
            <a:custGeom>
              <a:avLst/>
              <a:gdLst/>
              <a:ahLst/>
              <a:cxnLst/>
              <a:rect l="0" t="0" r="0" b="0"/>
              <a:pathLst>
                <a:path w="168457" h="37176">
                  <a:moveTo>
                    <a:pt x="168456" y="5590"/>
                  </a:moveTo>
                  <a:lnTo>
                    <a:pt x="151688" y="0"/>
                  </a:lnTo>
                  <a:lnTo>
                    <a:pt x="100110" y="4442"/>
                  </a:lnTo>
                  <a:lnTo>
                    <a:pt x="42819" y="19939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916186" y="4443026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6"/>
                  </a:lnTo>
                  <a:lnTo>
                    <a:pt x="3120" y="12042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905658" y="4327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991124" y="4378378"/>
              <a:ext cx="325146" cy="244145"/>
            </a:xfrm>
            <a:custGeom>
              <a:avLst/>
              <a:gdLst/>
              <a:ahLst/>
              <a:cxnLst/>
              <a:rect l="0" t="0" r="0" b="0"/>
              <a:pathLst>
                <a:path w="325146" h="244145">
                  <a:moveTo>
                    <a:pt x="72461" y="22533"/>
                  </a:moveTo>
                  <a:lnTo>
                    <a:pt x="48415" y="32109"/>
                  </a:lnTo>
                  <a:lnTo>
                    <a:pt x="26992" y="50067"/>
                  </a:lnTo>
                  <a:lnTo>
                    <a:pt x="12868" y="67526"/>
                  </a:lnTo>
                  <a:lnTo>
                    <a:pt x="5031" y="90104"/>
                  </a:lnTo>
                  <a:lnTo>
                    <a:pt x="0" y="148315"/>
                  </a:lnTo>
                  <a:lnTo>
                    <a:pt x="4718" y="187704"/>
                  </a:lnTo>
                  <a:lnTo>
                    <a:pt x="13497" y="207467"/>
                  </a:lnTo>
                  <a:lnTo>
                    <a:pt x="38197" y="239218"/>
                  </a:lnTo>
                  <a:lnTo>
                    <a:pt x="46109" y="243029"/>
                  </a:lnTo>
                  <a:lnTo>
                    <a:pt x="64258" y="244144"/>
                  </a:lnTo>
                  <a:lnTo>
                    <a:pt x="94207" y="232606"/>
                  </a:lnTo>
                  <a:lnTo>
                    <a:pt x="111762" y="214555"/>
                  </a:lnTo>
                  <a:lnTo>
                    <a:pt x="125023" y="190934"/>
                  </a:lnTo>
                  <a:lnTo>
                    <a:pt x="130917" y="164839"/>
                  </a:lnTo>
                  <a:lnTo>
                    <a:pt x="128646" y="129429"/>
                  </a:lnTo>
                  <a:lnTo>
                    <a:pt x="116228" y="87192"/>
                  </a:lnTo>
                  <a:lnTo>
                    <a:pt x="85792" y="47758"/>
                  </a:lnTo>
                  <a:lnTo>
                    <a:pt x="83688" y="46369"/>
                  </a:lnTo>
                  <a:lnTo>
                    <a:pt x="87590" y="54184"/>
                  </a:lnTo>
                  <a:lnTo>
                    <a:pt x="129088" y="108357"/>
                  </a:lnTo>
                  <a:lnTo>
                    <a:pt x="163771" y="165203"/>
                  </a:lnTo>
                  <a:lnTo>
                    <a:pt x="187117" y="196858"/>
                  </a:lnTo>
                  <a:lnTo>
                    <a:pt x="163928" y="150490"/>
                  </a:lnTo>
                  <a:lnTo>
                    <a:pt x="158005" y="142933"/>
                  </a:lnTo>
                  <a:lnTo>
                    <a:pt x="151425" y="118938"/>
                  </a:lnTo>
                  <a:lnTo>
                    <a:pt x="147200" y="61463"/>
                  </a:lnTo>
                  <a:lnTo>
                    <a:pt x="152058" y="24710"/>
                  </a:lnTo>
                  <a:lnTo>
                    <a:pt x="157111" y="15796"/>
                  </a:lnTo>
                  <a:lnTo>
                    <a:pt x="172085" y="2772"/>
                  </a:lnTo>
                  <a:lnTo>
                    <a:pt x="180991" y="0"/>
                  </a:lnTo>
                  <a:lnTo>
                    <a:pt x="200245" y="41"/>
                  </a:lnTo>
                  <a:lnTo>
                    <a:pt x="230816" y="6640"/>
                  </a:lnTo>
                  <a:lnTo>
                    <a:pt x="248516" y="22099"/>
                  </a:lnTo>
                  <a:lnTo>
                    <a:pt x="284985" y="76289"/>
                  </a:lnTo>
                  <a:lnTo>
                    <a:pt x="303088" y="128731"/>
                  </a:lnTo>
                  <a:lnTo>
                    <a:pt x="321938" y="191315"/>
                  </a:lnTo>
                  <a:lnTo>
                    <a:pt x="325145" y="2015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937036" y="4895751"/>
            <a:ext cx="2042529" cy="515897"/>
            <a:chOff x="937036" y="4895751"/>
            <a:chExt cx="2042529" cy="515897"/>
          </a:xfrm>
        </p:grpSpPr>
        <p:sp>
          <p:nvSpPr>
            <p:cNvPr id="73" name="Freeform 72"/>
            <p:cNvSpPr/>
            <p:nvPr/>
          </p:nvSpPr>
          <p:spPr>
            <a:xfrm>
              <a:off x="937036" y="4982991"/>
              <a:ext cx="247612" cy="392968"/>
            </a:xfrm>
            <a:custGeom>
              <a:avLst/>
              <a:gdLst/>
              <a:ahLst/>
              <a:cxnLst/>
              <a:rect l="0" t="0" r="0" b="0"/>
              <a:pathLst>
                <a:path w="247612" h="392968">
                  <a:moveTo>
                    <a:pt x="178984" y="39102"/>
                  </a:moveTo>
                  <a:lnTo>
                    <a:pt x="167806" y="22334"/>
                  </a:lnTo>
                  <a:lnTo>
                    <a:pt x="152959" y="10982"/>
                  </a:lnTo>
                  <a:lnTo>
                    <a:pt x="133492" y="3208"/>
                  </a:lnTo>
                  <a:lnTo>
                    <a:pt x="97395" y="0"/>
                  </a:lnTo>
                  <a:lnTo>
                    <a:pt x="74872" y="3396"/>
                  </a:lnTo>
                  <a:lnTo>
                    <a:pt x="56283" y="11924"/>
                  </a:lnTo>
                  <a:lnTo>
                    <a:pt x="25285" y="36463"/>
                  </a:lnTo>
                  <a:lnTo>
                    <a:pt x="9312" y="62497"/>
                  </a:lnTo>
                  <a:lnTo>
                    <a:pt x="2759" y="98026"/>
                  </a:lnTo>
                  <a:lnTo>
                    <a:pt x="7465" y="118323"/>
                  </a:lnTo>
                  <a:lnTo>
                    <a:pt x="11996" y="127011"/>
                  </a:lnTo>
                  <a:lnTo>
                    <a:pt x="26388" y="139784"/>
                  </a:lnTo>
                  <a:lnTo>
                    <a:pt x="35140" y="144828"/>
                  </a:lnTo>
                  <a:lnTo>
                    <a:pt x="57342" y="147312"/>
                  </a:lnTo>
                  <a:lnTo>
                    <a:pt x="109722" y="144965"/>
                  </a:lnTo>
                  <a:lnTo>
                    <a:pt x="151183" y="150148"/>
                  </a:lnTo>
                  <a:lnTo>
                    <a:pt x="187515" y="164681"/>
                  </a:lnTo>
                  <a:lnTo>
                    <a:pt x="214917" y="183805"/>
                  </a:lnTo>
                  <a:lnTo>
                    <a:pt x="237854" y="209879"/>
                  </a:lnTo>
                  <a:lnTo>
                    <a:pt x="246093" y="235885"/>
                  </a:lnTo>
                  <a:lnTo>
                    <a:pt x="247611" y="280292"/>
                  </a:lnTo>
                  <a:lnTo>
                    <a:pt x="242240" y="307734"/>
                  </a:lnTo>
                  <a:lnTo>
                    <a:pt x="226063" y="341745"/>
                  </a:lnTo>
                  <a:lnTo>
                    <a:pt x="205282" y="367160"/>
                  </a:lnTo>
                  <a:lnTo>
                    <a:pt x="187163" y="382217"/>
                  </a:lnTo>
                  <a:lnTo>
                    <a:pt x="164292" y="390469"/>
                  </a:lnTo>
                  <a:lnTo>
                    <a:pt x="138529" y="392967"/>
                  </a:lnTo>
                  <a:lnTo>
                    <a:pt x="75535" y="382030"/>
                  </a:lnTo>
                  <a:lnTo>
                    <a:pt x="33118" y="360391"/>
                  </a:lnTo>
                  <a:lnTo>
                    <a:pt x="0" y="3339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252891" y="5158963"/>
              <a:ext cx="135669" cy="252541"/>
            </a:xfrm>
            <a:custGeom>
              <a:avLst/>
              <a:gdLst/>
              <a:ahLst/>
              <a:cxnLst/>
              <a:rect l="0" t="0" r="0" b="0"/>
              <a:pathLst>
                <a:path w="135669" h="252541">
                  <a:moveTo>
                    <a:pt x="0" y="52643"/>
                  </a:moveTo>
                  <a:lnTo>
                    <a:pt x="0" y="111260"/>
                  </a:lnTo>
                  <a:lnTo>
                    <a:pt x="7235" y="166603"/>
                  </a:lnTo>
                  <a:lnTo>
                    <a:pt x="11892" y="212101"/>
                  </a:lnTo>
                  <a:lnTo>
                    <a:pt x="21273" y="233088"/>
                  </a:lnTo>
                  <a:lnTo>
                    <a:pt x="36361" y="247095"/>
                  </a:lnTo>
                  <a:lnTo>
                    <a:pt x="45297" y="252467"/>
                  </a:lnTo>
                  <a:lnTo>
                    <a:pt x="53595" y="252540"/>
                  </a:lnTo>
                  <a:lnTo>
                    <a:pt x="61466" y="249078"/>
                  </a:lnTo>
                  <a:lnTo>
                    <a:pt x="83723" y="227440"/>
                  </a:lnTo>
                  <a:lnTo>
                    <a:pt x="112204" y="183097"/>
                  </a:lnTo>
                  <a:lnTo>
                    <a:pt x="130785" y="129278"/>
                  </a:lnTo>
                  <a:lnTo>
                    <a:pt x="135668" y="73587"/>
                  </a:lnTo>
                  <a:lnTo>
                    <a:pt x="133395" y="3467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463461" y="4979979"/>
              <a:ext cx="155069" cy="375861"/>
            </a:xfrm>
            <a:custGeom>
              <a:avLst/>
              <a:gdLst/>
              <a:ahLst/>
              <a:cxnLst/>
              <a:rect l="0" t="0" r="0" b="0"/>
              <a:pathLst>
                <a:path w="155069" h="375861">
                  <a:moveTo>
                    <a:pt x="0" y="0"/>
                  </a:moveTo>
                  <a:lnTo>
                    <a:pt x="5589" y="58617"/>
                  </a:lnTo>
                  <a:lnTo>
                    <a:pt x="10722" y="118857"/>
                  </a:lnTo>
                  <a:lnTo>
                    <a:pt x="18669" y="176336"/>
                  </a:lnTo>
                  <a:lnTo>
                    <a:pt x="20349" y="233962"/>
                  </a:lnTo>
                  <a:lnTo>
                    <a:pt x="23967" y="289251"/>
                  </a:lnTo>
                  <a:lnTo>
                    <a:pt x="30080" y="349854"/>
                  </a:lnTo>
                  <a:lnTo>
                    <a:pt x="29412" y="356068"/>
                  </a:lnTo>
                  <a:lnTo>
                    <a:pt x="27797" y="356702"/>
                  </a:lnTo>
                  <a:lnTo>
                    <a:pt x="25550" y="353615"/>
                  </a:lnTo>
                  <a:lnTo>
                    <a:pt x="22388" y="321324"/>
                  </a:lnTo>
                  <a:lnTo>
                    <a:pt x="27887" y="297229"/>
                  </a:lnTo>
                  <a:lnTo>
                    <a:pt x="44138" y="267052"/>
                  </a:lnTo>
                  <a:lnTo>
                    <a:pt x="58221" y="252051"/>
                  </a:lnTo>
                  <a:lnTo>
                    <a:pt x="76179" y="241484"/>
                  </a:lnTo>
                  <a:lnTo>
                    <a:pt x="95858" y="239127"/>
                  </a:lnTo>
                  <a:lnTo>
                    <a:pt x="106019" y="240136"/>
                  </a:lnTo>
                  <a:lnTo>
                    <a:pt x="123549" y="250617"/>
                  </a:lnTo>
                  <a:lnTo>
                    <a:pt x="137968" y="266973"/>
                  </a:lnTo>
                  <a:lnTo>
                    <a:pt x="148277" y="285941"/>
                  </a:lnTo>
                  <a:lnTo>
                    <a:pt x="155068" y="321939"/>
                  </a:lnTo>
                  <a:lnTo>
                    <a:pt x="150417" y="342346"/>
                  </a:lnTo>
                  <a:lnTo>
                    <a:pt x="145902" y="351063"/>
                  </a:lnTo>
                  <a:lnTo>
                    <a:pt x="131525" y="363868"/>
                  </a:lnTo>
                  <a:lnTo>
                    <a:pt x="112268" y="372289"/>
                  </a:lnTo>
                  <a:lnTo>
                    <a:pt x="78628" y="375860"/>
                  </a:lnTo>
                  <a:lnTo>
                    <a:pt x="52642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26673" y="5011565"/>
              <a:ext cx="31587" cy="400083"/>
            </a:xfrm>
            <a:custGeom>
              <a:avLst/>
              <a:gdLst/>
              <a:ahLst/>
              <a:cxnLst/>
              <a:rect l="0" t="0" r="0" b="0"/>
              <a:pathLst>
                <a:path w="31587" h="400083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10723" y="158758"/>
                  </a:lnTo>
                  <a:lnTo>
                    <a:pt x="17475" y="220824"/>
                  </a:lnTo>
                  <a:lnTo>
                    <a:pt x="19996" y="283018"/>
                  </a:lnTo>
                  <a:lnTo>
                    <a:pt x="21913" y="337841"/>
                  </a:lnTo>
                  <a:lnTo>
                    <a:pt x="31586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610860" y="5152897"/>
              <a:ext cx="221099" cy="27125"/>
            </a:xfrm>
            <a:custGeom>
              <a:avLst/>
              <a:gdLst/>
              <a:ahLst/>
              <a:cxnLst/>
              <a:rect l="0" t="0" r="0" b="0"/>
              <a:pathLst>
                <a:path w="221099" h="27125">
                  <a:moveTo>
                    <a:pt x="221098" y="6066"/>
                  </a:moveTo>
                  <a:lnTo>
                    <a:pt x="187476" y="0"/>
                  </a:lnTo>
                  <a:lnTo>
                    <a:pt x="135775" y="4521"/>
                  </a:lnTo>
                  <a:lnTo>
                    <a:pt x="80502" y="11350"/>
                  </a:lnTo>
                  <a:lnTo>
                    <a:pt x="19858" y="24238"/>
                  </a:lnTo>
                  <a:lnTo>
                    <a:pt x="0" y="27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847281" y="5148435"/>
              <a:ext cx="100492" cy="254952"/>
            </a:xfrm>
            <a:custGeom>
              <a:avLst/>
              <a:gdLst/>
              <a:ahLst/>
              <a:cxnLst/>
              <a:rect l="0" t="0" r="0" b="0"/>
              <a:pathLst>
                <a:path w="100492" h="254952">
                  <a:moveTo>
                    <a:pt x="16263" y="115813"/>
                  </a:moveTo>
                  <a:lnTo>
                    <a:pt x="21852" y="174430"/>
                  </a:lnTo>
                  <a:lnTo>
                    <a:pt x="26985" y="227434"/>
                  </a:lnTo>
                  <a:lnTo>
                    <a:pt x="31947" y="250821"/>
                  </a:lnTo>
                  <a:lnTo>
                    <a:pt x="31398" y="254951"/>
                  </a:lnTo>
                  <a:lnTo>
                    <a:pt x="28693" y="254195"/>
                  </a:lnTo>
                  <a:lnTo>
                    <a:pt x="24549" y="250182"/>
                  </a:lnTo>
                  <a:lnTo>
                    <a:pt x="19946" y="233245"/>
                  </a:lnTo>
                  <a:lnTo>
                    <a:pt x="9512" y="170792"/>
                  </a:lnTo>
                  <a:lnTo>
                    <a:pt x="3361" y="115582"/>
                  </a:lnTo>
                  <a:lnTo>
                    <a:pt x="0" y="87634"/>
                  </a:lnTo>
                  <a:lnTo>
                    <a:pt x="2406" y="59616"/>
                  </a:lnTo>
                  <a:lnTo>
                    <a:pt x="10494" y="37804"/>
                  </a:lnTo>
                  <a:lnTo>
                    <a:pt x="15926" y="28712"/>
                  </a:lnTo>
                  <a:lnTo>
                    <a:pt x="31321" y="15490"/>
                  </a:lnTo>
                  <a:lnTo>
                    <a:pt x="40340" y="10327"/>
                  </a:lnTo>
                  <a:lnTo>
                    <a:pt x="59719" y="7709"/>
                  </a:lnTo>
                  <a:lnTo>
                    <a:pt x="77690" y="8106"/>
                  </a:lnTo>
                  <a:lnTo>
                    <a:pt x="1004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92962" y="5169447"/>
              <a:ext cx="196966" cy="210047"/>
            </a:xfrm>
            <a:custGeom>
              <a:avLst/>
              <a:gdLst/>
              <a:ahLst/>
              <a:cxnLst/>
              <a:rect l="0" t="0" r="0" b="0"/>
              <a:pathLst>
                <a:path w="196966" h="210047">
                  <a:moveTo>
                    <a:pt x="133794" y="126387"/>
                  </a:moveTo>
                  <a:lnTo>
                    <a:pt x="131455" y="92765"/>
                  </a:lnTo>
                  <a:lnTo>
                    <a:pt x="104486" y="32980"/>
                  </a:lnTo>
                  <a:lnTo>
                    <a:pt x="78707" y="6034"/>
                  </a:lnTo>
                  <a:lnTo>
                    <a:pt x="68993" y="1698"/>
                  </a:lnTo>
                  <a:lnTo>
                    <a:pt x="48842" y="0"/>
                  </a:lnTo>
                  <a:lnTo>
                    <a:pt x="31307" y="6264"/>
                  </a:lnTo>
                  <a:lnTo>
                    <a:pt x="23355" y="11210"/>
                  </a:lnTo>
                  <a:lnTo>
                    <a:pt x="11401" y="29184"/>
                  </a:lnTo>
                  <a:lnTo>
                    <a:pt x="3358" y="52770"/>
                  </a:lnTo>
                  <a:lnTo>
                    <a:pt x="0" y="93526"/>
                  </a:lnTo>
                  <a:lnTo>
                    <a:pt x="8753" y="155987"/>
                  </a:lnTo>
                  <a:lnTo>
                    <a:pt x="16219" y="182827"/>
                  </a:lnTo>
                  <a:lnTo>
                    <a:pt x="27336" y="202554"/>
                  </a:lnTo>
                  <a:lnTo>
                    <a:pt x="34746" y="207580"/>
                  </a:lnTo>
                  <a:lnTo>
                    <a:pt x="52338" y="210046"/>
                  </a:lnTo>
                  <a:lnTo>
                    <a:pt x="68736" y="204123"/>
                  </a:lnTo>
                  <a:lnTo>
                    <a:pt x="76384" y="199268"/>
                  </a:lnTo>
                  <a:lnTo>
                    <a:pt x="88001" y="184515"/>
                  </a:lnTo>
                  <a:lnTo>
                    <a:pt x="104991" y="140859"/>
                  </a:lnTo>
                  <a:lnTo>
                    <a:pt x="111207" y="87175"/>
                  </a:lnTo>
                  <a:lnTo>
                    <a:pt x="112284" y="54847"/>
                  </a:lnTo>
                  <a:lnTo>
                    <a:pt x="114942" y="69575"/>
                  </a:lnTo>
                  <a:lnTo>
                    <a:pt x="142576" y="125775"/>
                  </a:lnTo>
                  <a:lnTo>
                    <a:pt x="158754" y="142103"/>
                  </a:lnTo>
                  <a:lnTo>
                    <a:pt x="166812" y="146223"/>
                  </a:lnTo>
                  <a:lnTo>
                    <a:pt x="196965" y="1474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03309" y="5105610"/>
              <a:ext cx="144546" cy="203824"/>
            </a:xfrm>
            <a:custGeom>
              <a:avLst/>
              <a:gdLst/>
              <a:ahLst/>
              <a:cxnLst/>
              <a:rect l="0" t="0" r="0" b="0"/>
              <a:pathLst>
                <a:path w="144546" h="203824">
                  <a:moveTo>
                    <a:pt x="112960" y="42825"/>
                  </a:moveTo>
                  <a:lnTo>
                    <a:pt x="94979" y="18779"/>
                  </a:lnTo>
                  <a:lnTo>
                    <a:pt x="78062" y="4452"/>
                  </a:lnTo>
                  <a:lnTo>
                    <a:pt x="68638" y="865"/>
                  </a:lnTo>
                  <a:lnTo>
                    <a:pt x="48808" y="0"/>
                  </a:lnTo>
                  <a:lnTo>
                    <a:pt x="39776" y="3746"/>
                  </a:lnTo>
                  <a:lnTo>
                    <a:pt x="23502" y="17268"/>
                  </a:lnTo>
                  <a:lnTo>
                    <a:pt x="6775" y="50200"/>
                  </a:lnTo>
                  <a:lnTo>
                    <a:pt x="0" y="89594"/>
                  </a:lnTo>
                  <a:lnTo>
                    <a:pt x="6116" y="136421"/>
                  </a:lnTo>
                  <a:lnTo>
                    <a:pt x="16442" y="167653"/>
                  </a:lnTo>
                  <a:lnTo>
                    <a:pt x="27559" y="184482"/>
                  </a:lnTo>
                  <a:lnTo>
                    <a:pt x="43419" y="196641"/>
                  </a:lnTo>
                  <a:lnTo>
                    <a:pt x="52561" y="201521"/>
                  </a:lnTo>
                  <a:lnTo>
                    <a:pt x="72078" y="203823"/>
                  </a:lnTo>
                  <a:lnTo>
                    <a:pt x="92451" y="199777"/>
                  </a:lnTo>
                  <a:lnTo>
                    <a:pt x="127886" y="181236"/>
                  </a:lnTo>
                  <a:lnTo>
                    <a:pt x="144545" y="169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02692" y="4895751"/>
              <a:ext cx="18863" cy="410612"/>
            </a:xfrm>
            <a:custGeom>
              <a:avLst/>
              <a:gdLst/>
              <a:ahLst/>
              <a:cxnLst/>
              <a:rect l="0" t="0" r="0" b="0"/>
              <a:pathLst>
                <a:path w="18863" h="410612">
                  <a:moveTo>
                    <a:pt x="8334" y="0"/>
                  </a:moveTo>
                  <a:lnTo>
                    <a:pt x="0" y="52050"/>
                  </a:lnTo>
                  <a:lnTo>
                    <a:pt x="1575" y="111349"/>
                  </a:lnTo>
                  <a:lnTo>
                    <a:pt x="6331" y="171423"/>
                  </a:lnTo>
                  <a:lnTo>
                    <a:pt x="7938" y="233643"/>
                  </a:lnTo>
                  <a:lnTo>
                    <a:pt x="15491" y="292163"/>
                  </a:lnTo>
                  <a:lnTo>
                    <a:pt x="17863" y="340551"/>
                  </a:lnTo>
                  <a:lnTo>
                    <a:pt x="18665" y="390056"/>
                  </a:lnTo>
                  <a:lnTo>
                    <a:pt x="18862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263626" y="5013760"/>
              <a:ext cx="210572" cy="29391"/>
            </a:xfrm>
            <a:custGeom>
              <a:avLst/>
              <a:gdLst/>
              <a:ahLst/>
              <a:cxnLst/>
              <a:rect l="0" t="0" r="0" b="0"/>
              <a:pathLst>
                <a:path w="210572" h="29391">
                  <a:moveTo>
                    <a:pt x="210571" y="8333"/>
                  </a:moveTo>
                  <a:lnTo>
                    <a:pt x="156426" y="0"/>
                  </a:lnTo>
                  <a:lnTo>
                    <a:pt x="95890" y="3827"/>
                  </a:lnTo>
                  <a:lnTo>
                    <a:pt x="33122" y="19192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47896" y="5148435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558425" y="506420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26209" y="5148435"/>
              <a:ext cx="145064" cy="189518"/>
            </a:xfrm>
            <a:custGeom>
              <a:avLst/>
              <a:gdLst/>
              <a:ahLst/>
              <a:cxnLst/>
              <a:rect l="0" t="0" r="0" b="0"/>
              <a:pathLst>
                <a:path w="145064" h="189518">
                  <a:moveTo>
                    <a:pt x="79614" y="0"/>
                  </a:moveTo>
                  <a:lnTo>
                    <a:pt x="35652" y="20244"/>
                  </a:lnTo>
                  <a:lnTo>
                    <a:pt x="10956" y="44992"/>
                  </a:lnTo>
                  <a:lnTo>
                    <a:pt x="2307" y="67570"/>
                  </a:lnTo>
                  <a:lnTo>
                    <a:pt x="0" y="80141"/>
                  </a:lnTo>
                  <a:lnTo>
                    <a:pt x="3676" y="106588"/>
                  </a:lnTo>
                  <a:lnTo>
                    <a:pt x="25100" y="156105"/>
                  </a:lnTo>
                  <a:lnTo>
                    <a:pt x="50594" y="183384"/>
                  </a:lnTo>
                  <a:lnTo>
                    <a:pt x="61437" y="187766"/>
                  </a:lnTo>
                  <a:lnTo>
                    <a:pt x="85964" y="189517"/>
                  </a:lnTo>
                  <a:lnTo>
                    <a:pt x="120490" y="178335"/>
                  </a:lnTo>
                  <a:lnTo>
                    <a:pt x="135996" y="163488"/>
                  </a:lnTo>
                  <a:lnTo>
                    <a:pt x="141769" y="154616"/>
                  </a:lnTo>
                  <a:lnTo>
                    <a:pt x="145063" y="132279"/>
                  </a:lnTo>
                  <a:lnTo>
                    <a:pt x="134680" y="74481"/>
                  </a:lnTo>
                  <a:lnTo>
                    <a:pt x="123746" y="43515"/>
                  </a:lnTo>
                  <a:lnTo>
                    <a:pt x="1006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790051" y="5052107"/>
              <a:ext cx="189514" cy="223562"/>
            </a:xfrm>
            <a:custGeom>
              <a:avLst/>
              <a:gdLst/>
              <a:ahLst/>
              <a:cxnLst/>
              <a:rect l="0" t="0" r="0" b="0"/>
              <a:pathLst>
                <a:path w="189514" h="223562">
                  <a:moveTo>
                    <a:pt x="0" y="75271"/>
                  </a:moveTo>
                  <a:lnTo>
                    <a:pt x="23720" y="133888"/>
                  </a:lnTo>
                  <a:lnTo>
                    <a:pt x="50336" y="196724"/>
                  </a:lnTo>
                  <a:lnTo>
                    <a:pt x="55127" y="220497"/>
                  </a:lnTo>
                  <a:lnTo>
                    <a:pt x="53129" y="223561"/>
                  </a:lnTo>
                  <a:lnTo>
                    <a:pt x="49458" y="223264"/>
                  </a:lnTo>
                  <a:lnTo>
                    <a:pt x="45840" y="219556"/>
                  </a:lnTo>
                  <a:lnTo>
                    <a:pt x="38701" y="206079"/>
                  </a:lnTo>
                  <a:lnTo>
                    <a:pt x="32523" y="144128"/>
                  </a:lnTo>
                  <a:lnTo>
                    <a:pt x="31771" y="83413"/>
                  </a:lnTo>
                  <a:lnTo>
                    <a:pt x="37230" y="46098"/>
                  </a:lnTo>
                  <a:lnTo>
                    <a:pt x="51846" y="18404"/>
                  </a:lnTo>
                  <a:lnTo>
                    <a:pt x="67496" y="5933"/>
                  </a:lnTo>
                  <a:lnTo>
                    <a:pt x="76583" y="970"/>
                  </a:lnTo>
                  <a:lnTo>
                    <a:pt x="86151" y="0"/>
                  </a:lnTo>
                  <a:lnTo>
                    <a:pt x="106140" y="5162"/>
                  </a:lnTo>
                  <a:lnTo>
                    <a:pt x="123602" y="21495"/>
                  </a:lnTo>
                  <a:lnTo>
                    <a:pt x="153878" y="70108"/>
                  </a:lnTo>
                  <a:lnTo>
                    <a:pt x="166747" y="130836"/>
                  </a:lnTo>
                  <a:lnTo>
                    <a:pt x="182731" y="190083"/>
                  </a:lnTo>
                  <a:lnTo>
                    <a:pt x="189513" y="212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4748352" y="1273948"/>
            <a:ext cx="4674654" cy="1789845"/>
            <a:chOff x="4748352" y="1273948"/>
            <a:chExt cx="4674654" cy="1789845"/>
          </a:xfrm>
        </p:grpSpPr>
        <p:sp>
          <p:nvSpPr>
            <p:cNvPr id="88" name="Freeform 87"/>
            <p:cNvSpPr/>
            <p:nvPr/>
          </p:nvSpPr>
          <p:spPr>
            <a:xfrm>
              <a:off x="4885223" y="1347647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19" y="163089"/>
                  </a:lnTo>
                  <a:lnTo>
                    <a:pt x="8333" y="215219"/>
                  </a:lnTo>
                  <a:lnTo>
                    <a:pt x="9878" y="271999"/>
                  </a:lnTo>
                  <a:lnTo>
                    <a:pt x="10335" y="322748"/>
                  </a:lnTo>
                  <a:lnTo>
                    <a:pt x="10471" y="361181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748352" y="1276440"/>
              <a:ext cx="290699" cy="260721"/>
            </a:xfrm>
            <a:custGeom>
              <a:avLst/>
              <a:gdLst/>
              <a:ahLst/>
              <a:cxnLst/>
              <a:rect l="0" t="0" r="0" b="0"/>
              <a:pathLst>
                <a:path w="290699" h="260721">
                  <a:moveTo>
                    <a:pt x="0" y="113321"/>
                  </a:moveTo>
                  <a:lnTo>
                    <a:pt x="0" y="90964"/>
                  </a:lnTo>
                  <a:lnTo>
                    <a:pt x="3509" y="82039"/>
                  </a:lnTo>
                  <a:lnTo>
                    <a:pt x="16767" y="65883"/>
                  </a:lnTo>
                  <a:lnTo>
                    <a:pt x="53875" y="37617"/>
                  </a:lnTo>
                  <a:lnTo>
                    <a:pt x="111037" y="10126"/>
                  </a:lnTo>
                  <a:lnTo>
                    <a:pt x="165389" y="0"/>
                  </a:lnTo>
                  <a:lnTo>
                    <a:pt x="218066" y="1120"/>
                  </a:lnTo>
                  <a:lnTo>
                    <a:pt x="229606" y="3425"/>
                  </a:lnTo>
                  <a:lnTo>
                    <a:pt x="248666" y="15345"/>
                  </a:lnTo>
                  <a:lnTo>
                    <a:pt x="272550" y="44907"/>
                  </a:lnTo>
                  <a:lnTo>
                    <a:pt x="284910" y="71217"/>
                  </a:lnTo>
                  <a:lnTo>
                    <a:pt x="290698" y="118913"/>
                  </a:lnTo>
                  <a:lnTo>
                    <a:pt x="287907" y="152851"/>
                  </a:lnTo>
                  <a:lnTo>
                    <a:pt x="276527" y="181193"/>
                  </a:lnTo>
                  <a:lnTo>
                    <a:pt x="250390" y="213760"/>
                  </a:lnTo>
                  <a:lnTo>
                    <a:pt x="229437" y="229320"/>
                  </a:lnTo>
                  <a:lnTo>
                    <a:pt x="169785" y="252801"/>
                  </a:lnTo>
                  <a:lnTo>
                    <a:pt x="126342" y="2607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16850" y="1273948"/>
              <a:ext cx="30517" cy="442198"/>
            </a:xfrm>
            <a:custGeom>
              <a:avLst/>
              <a:gdLst/>
              <a:ahLst/>
              <a:cxnLst/>
              <a:rect l="0" t="0" r="0" b="0"/>
              <a:pathLst>
                <a:path w="30517" h="442198">
                  <a:moveTo>
                    <a:pt x="0" y="0"/>
                  </a:moveTo>
                  <a:lnTo>
                    <a:pt x="3119" y="48931"/>
                  </a:lnTo>
                  <a:lnTo>
                    <a:pt x="8333" y="103015"/>
                  </a:lnTo>
                  <a:lnTo>
                    <a:pt x="12997" y="158425"/>
                  </a:lnTo>
                  <a:lnTo>
                    <a:pt x="18668" y="209547"/>
                  </a:lnTo>
                  <a:lnTo>
                    <a:pt x="21165" y="252229"/>
                  </a:lnTo>
                  <a:lnTo>
                    <a:pt x="27978" y="314550"/>
                  </a:lnTo>
                  <a:lnTo>
                    <a:pt x="30516" y="369410"/>
                  </a:lnTo>
                  <a:lnTo>
                    <a:pt x="30099" y="412312"/>
                  </a:lnTo>
                  <a:lnTo>
                    <a:pt x="21056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193543" y="1524594"/>
              <a:ext cx="136339" cy="223137"/>
            </a:xfrm>
            <a:custGeom>
              <a:avLst/>
              <a:gdLst/>
              <a:ahLst/>
              <a:cxnLst/>
              <a:rect l="0" t="0" r="0" b="0"/>
              <a:pathLst>
                <a:path w="136339" h="223137">
                  <a:moveTo>
                    <a:pt x="7534" y="138908"/>
                  </a:moveTo>
                  <a:lnTo>
                    <a:pt x="61409" y="110227"/>
                  </a:lnTo>
                  <a:lnTo>
                    <a:pt x="112982" y="78705"/>
                  </a:lnTo>
                  <a:lnTo>
                    <a:pt x="127709" y="61848"/>
                  </a:lnTo>
                  <a:lnTo>
                    <a:pt x="133274" y="52440"/>
                  </a:lnTo>
                  <a:lnTo>
                    <a:pt x="136338" y="32628"/>
                  </a:lnTo>
                  <a:lnTo>
                    <a:pt x="135518" y="22431"/>
                  </a:lnTo>
                  <a:lnTo>
                    <a:pt x="131461" y="14463"/>
                  </a:lnTo>
                  <a:lnTo>
                    <a:pt x="117595" y="2491"/>
                  </a:lnTo>
                  <a:lnTo>
                    <a:pt x="108984" y="0"/>
                  </a:lnTo>
                  <a:lnTo>
                    <a:pt x="90058" y="352"/>
                  </a:lnTo>
                  <a:lnTo>
                    <a:pt x="54083" y="12717"/>
                  </a:lnTo>
                  <a:lnTo>
                    <a:pt x="33682" y="27841"/>
                  </a:lnTo>
                  <a:lnTo>
                    <a:pt x="17986" y="46261"/>
                  </a:lnTo>
                  <a:lnTo>
                    <a:pt x="7110" y="66146"/>
                  </a:lnTo>
                  <a:lnTo>
                    <a:pt x="0" y="102661"/>
                  </a:lnTo>
                  <a:lnTo>
                    <a:pt x="6003" y="148516"/>
                  </a:lnTo>
                  <a:lnTo>
                    <a:pt x="16309" y="179579"/>
                  </a:lnTo>
                  <a:lnTo>
                    <a:pt x="27422" y="196369"/>
                  </a:lnTo>
                  <a:lnTo>
                    <a:pt x="43279" y="208510"/>
                  </a:lnTo>
                  <a:lnTo>
                    <a:pt x="62026" y="216636"/>
                  </a:lnTo>
                  <a:lnTo>
                    <a:pt x="102291" y="2231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366274" y="1579134"/>
              <a:ext cx="182245" cy="167028"/>
            </a:xfrm>
            <a:custGeom>
              <a:avLst/>
              <a:gdLst/>
              <a:ahLst/>
              <a:cxnLst/>
              <a:rect l="0" t="0" r="0" b="0"/>
              <a:pathLst>
                <a:path w="182245" h="167028">
                  <a:moveTo>
                    <a:pt x="108544" y="147539"/>
                  </a:moveTo>
                  <a:lnTo>
                    <a:pt x="123199" y="97987"/>
                  </a:lnTo>
                  <a:lnTo>
                    <a:pt x="122115" y="64227"/>
                  </a:lnTo>
                  <a:lnTo>
                    <a:pt x="114385" y="31997"/>
                  </a:lnTo>
                  <a:lnTo>
                    <a:pt x="99097" y="5810"/>
                  </a:lnTo>
                  <a:lnTo>
                    <a:pt x="90547" y="1580"/>
                  </a:lnTo>
                  <a:lnTo>
                    <a:pt x="68571" y="0"/>
                  </a:lnTo>
                  <a:lnTo>
                    <a:pt x="49444" y="6317"/>
                  </a:lnTo>
                  <a:lnTo>
                    <a:pt x="41068" y="11277"/>
                  </a:lnTo>
                  <a:lnTo>
                    <a:pt x="18101" y="40615"/>
                  </a:lnTo>
                  <a:lnTo>
                    <a:pt x="2068" y="84532"/>
                  </a:lnTo>
                  <a:lnTo>
                    <a:pt x="0" y="111347"/>
                  </a:lnTo>
                  <a:lnTo>
                    <a:pt x="4150" y="134963"/>
                  </a:lnTo>
                  <a:lnTo>
                    <a:pt x="13794" y="157158"/>
                  </a:lnTo>
                  <a:lnTo>
                    <a:pt x="20811" y="163310"/>
                  </a:lnTo>
                  <a:lnTo>
                    <a:pt x="28999" y="166242"/>
                  </a:lnTo>
                  <a:lnTo>
                    <a:pt x="37967" y="167027"/>
                  </a:lnTo>
                  <a:lnTo>
                    <a:pt x="46285" y="164040"/>
                  </a:lnTo>
                  <a:lnTo>
                    <a:pt x="61766" y="151364"/>
                  </a:lnTo>
                  <a:lnTo>
                    <a:pt x="78046" y="124496"/>
                  </a:lnTo>
                  <a:lnTo>
                    <a:pt x="101313" y="63137"/>
                  </a:lnTo>
                  <a:lnTo>
                    <a:pt x="103723" y="60855"/>
                  </a:lnTo>
                  <a:lnTo>
                    <a:pt x="105331" y="64014"/>
                  </a:lnTo>
                  <a:lnTo>
                    <a:pt x="113499" y="97115"/>
                  </a:lnTo>
                  <a:lnTo>
                    <a:pt x="128599" y="121550"/>
                  </a:lnTo>
                  <a:lnTo>
                    <a:pt x="144364" y="133259"/>
                  </a:lnTo>
                  <a:lnTo>
                    <a:pt x="182244" y="147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584793" y="1523859"/>
              <a:ext cx="137925" cy="219388"/>
            </a:xfrm>
            <a:custGeom>
              <a:avLst/>
              <a:gdLst/>
              <a:ahLst/>
              <a:cxnLst/>
              <a:rect l="0" t="0" r="0" b="0"/>
              <a:pathLst>
                <a:path w="137925" h="219388">
                  <a:moveTo>
                    <a:pt x="100596" y="13301"/>
                  </a:moveTo>
                  <a:lnTo>
                    <a:pt x="89417" y="2123"/>
                  </a:lnTo>
                  <a:lnTo>
                    <a:pt x="82614" y="0"/>
                  </a:lnTo>
                  <a:lnTo>
                    <a:pt x="65698" y="760"/>
                  </a:lnTo>
                  <a:lnTo>
                    <a:pt x="36443" y="13355"/>
                  </a:lnTo>
                  <a:lnTo>
                    <a:pt x="11137" y="37494"/>
                  </a:lnTo>
                  <a:lnTo>
                    <a:pt x="2345" y="59928"/>
                  </a:lnTo>
                  <a:lnTo>
                    <a:pt x="0" y="72462"/>
                  </a:lnTo>
                  <a:lnTo>
                    <a:pt x="3634" y="92627"/>
                  </a:lnTo>
                  <a:lnTo>
                    <a:pt x="7878" y="101280"/>
                  </a:lnTo>
                  <a:lnTo>
                    <a:pt x="15387" y="107049"/>
                  </a:lnTo>
                  <a:lnTo>
                    <a:pt x="68650" y="122656"/>
                  </a:lnTo>
                  <a:lnTo>
                    <a:pt x="109883" y="137414"/>
                  </a:lnTo>
                  <a:lnTo>
                    <a:pt x="126560" y="148791"/>
                  </a:lnTo>
                  <a:lnTo>
                    <a:pt x="131943" y="157440"/>
                  </a:lnTo>
                  <a:lnTo>
                    <a:pt x="137924" y="179528"/>
                  </a:lnTo>
                  <a:lnTo>
                    <a:pt x="136010" y="189630"/>
                  </a:lnTo>
                  <a:lnTo>
                    <a:pt x="124524" y="207093"/>
                  </a:lnTo>
                  <a:lnTo>
                    <a:pt x="104601" y="216414"/>
                  </a:lnTo>
                  <a:lnTo>
                    <a:pt x="80149" y="219387"/>
                  </a:lnTo>
                  <a:lnTo>
                    <a:pt x="32562" y="211764"/>
                  </a:lnTo>
                  <a:lnTo>
                    <a:pt x="5839" y="202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752316" y="1541737"/>
              <a:ext cx="164700" cy="192984"/>
            </a:xfrm>
            <a:custGeom>
              <a:avLst/>
              <a:gdLst/>
              <a:ahLst/>
              <a:cxnLst/>
              <a:rect l="0" t="0" r="0" b="0"/>
              <a:pathLst>
                <a:path w="164700" h="192984">
                  <a:moveTo>
                    <a:pt x="6772" y="121765"/>
                  </a:moveTo>
                  <a:lnTo>
                    <a:pt x="60647" y="103807"/>
                  </a:lnTo>
                  <a:lnTo>
                    <a:pt x="112219" y="81027"/>
                  </a:lnTo>
                  <a:lnTo>
                    <a:pt x="138101" y="61472"/>
                  </a:lnTo>
                  <a:lnTo>
                    <a:pt x="142288" y="53493"/>
                  </a:lnTo>
                  <a:lnTo>
                    <a:pt x="143820" y="35270"/>
                  </a:lnTo>
                  <a:lnTo>
                    <a:pt x="137482" y="18592"/>
                  </a:lnTo>
                  <a:lnTo>
                    <a:pt x="132517" y="10869"/>
                  </a:lnTo>
                  <a:lnTo>
                    <a:pt x="123357" y="5721"/>
                  </a:lnTo>
                  <a:lnTo>
                    <a:pt x="97582" y="0"/>
                  </a:lnTo>
                  <a:lnTo>
                    <a:pt x="75988" y="3696"/>
                  </a:lnTo>
                  <a:lnTo>
                    <a:pt x="50677" y="18932"/>
                  </a:lnTo>
                  <a:lnTo>
                    <a:pt x="36813" y="32778"/>
                  </a:lnTo>
                  <a:lnTo>
                    <a:pt x="4696" y="91856"/>
                  </a:lnTo>
                  <a:lnTo>
                    <a:pt x="0" y="117051"/>
                  </a:lnTo>
                  <a:lnTo>
                    <a:pt x="4152" y="140727"/>
                  </a:lnTo>
                  <a:lnTo>
                    <a:pt x="8535" y="151954"/>
                  </a:lnTo>
                  <a:lnTo>
                    <a:pt x="22763" y="167548"/>
                  </a:lnTo>
                  <a:lnTo>
                    <a:pt x="60493" y="187091"/>
                  </a:lnTo>
                  <a:lnTo>
                    <a:pt x="96909" y="192983"/>
                  </a:lnTo>
                  <a:lnTo>
                    <a:pt x="147323" y="186804"/>
                  </a:lnTo>
                  <a:lnTo>
                    <a:pt x="164699" y="184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96079" y="1358176"/>
              <a:ext cx="147362" cy="412732"/>
            </a:xfrm>
            <a:custGeom>
              <a:avLst/>
              <a:gdLst/>
              <a:ahLst/>
              <a:cxnLst/>
              <a:rect l="0" t="0" r="0" b="0"/>
              <a:pathLst>
                <a:path w="147362" h="412732">
                  <a:moveTo>
                    <a:pt x="10491" y="0"/>
                  </a:moveTo>
                  <a:lnTo>
                    <a:pt x="10490" y="57264"/>
                  </a:lnTo>
                  <a:lnTo>
                    <a:pt x="7371" y="109774"/>
                  </a:lnTo>
                  <a:lnTo>
                    <a:pt x="2157" y="169786"/>
                  </a:lnTo>
                  <a:lnTo>
                    <a:pt x="613" y="232021"/>
                  </a:lnTo>
                  <a:lnTo>
                    <a:pt x="155" y="288675"/>
                  </a:lnTo>
                  <a:lnTo>
                    <a:pt x="0" y="349740"/>
                  </a:lnTo>
                  <a:lnTo>
                    <a:pt x="11152" y="387116"/>
                  </a:lnTo>
                  <a:lnTo>
                    <a:pt x="25992" y="403288"/>
                  </a:lnTo>
                  <a:lnTo>
                    <a:pt x="34863" y="409239"/>
                  </a:lnTo>
                  <a:lnTo>
                    <a:pt x="54078" y="412731"/>
                  </a:lnTo>
                  <a:lnTo>
                    <a:pt x="75487" y="409214"/>
                  </a:lnTo>
                  <a:lnTo>
                    <a:pt x="121118" y="391011"/>
                  </a:lnTo>
                  <a:lnTo>
                    <a:pt x="14736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96041" y="1558217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0"/>
                  </a:moveTo>
                  <a:lnTo>
                    <a:pt x="64250" y="5589"/>
                  </a:lnTo>
                  <a:lnTo>
                    <a:pt x="11696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306570" y="1338808"/>
              <a:ext cx="136871" cy="29897"/>
            </a:xfrm>
            <a:custGeom>
              <a:avLst/>
              <a:gdLst/>
              <a:ahLst/>
              <a:cxnLst/>
              <a:rect l="0" t="0" r="0" b="0"/>
              <a:pathLst>
                <a:path w="136871" h="29897">
                  <a:moveTo>
                    <a:pt x="136870" y="19368"/>
                  </a:moveTo>
                  <a:lnTo>
                    <a:pt x="131281" y="2600"/>
                  </a:lnTo>
                  <a:lnTo>
                    <a:pt x="124955" y="0"/>
                  </a:lnTo>
                  <a:lnTo>
                    <a:pt x="68158" y="12802"/>
                  </a:lnTo>
                  <a:lnTo>
                    <a:pt x="17424" y="26836"/>
                  </a:lnTo>
                  <a:lnTo>
                    <a:pt x="0" y="29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75026" y="1589803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0"/>
                  </a:moveTo>
                  <a:lnTo>
                    <a:pt x="109531" y="19150"/>
                  </a:lnTo>
                  <a:lnTo>
                    <a:pt x="80560" y="59328"/>
                  </a:lnTo>
                  <a:lnTo>
                    <a:pt x="38338" y="9542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475026" y="1579274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0" y="0"/>
                  </a:moveTo>
                  <a:lnTo>
                    <a:pt x="26025" y="42692"/>
                  </a:lnTo>
                  <a:lnTo>
                    <a:pt x="73183" y="100899"/>
                  </a:lnTo>
                  <a:lnTo>
                    <a:pt x="98243" y="126342"/>
                  </a:lnTo>
                  <a:lnTo>
                    <a:pt x="13687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669566" y="1545526"/>
              <a:ext cx="121315" cy="194737"/>
            </a:xfrm>
            <a:custGeom>
              <a:avLst/>
              <a:gdLst/>
              <a:ahLst/>
              <a:cxnLst/>
              <a:rect l="0" t="0" r="0" b="0"/>
              <a:pathLst>
                <a:path w="121315" h="194737">
                  <a:moveTo>
                    <a:pt x="100257" y="44277"/>
                  </a:moveTo>
                  <a:lnTo>
                    <a:pt x="100257" y="21920"/>
                  </a:lnTo>
                  <a:lnTo>
                    <a:pt x="96748" y="14164"/>
                  </a:lnTo>
                  <a:lnTo>
                    <a:pt x="83490" y="2428"/>
                  </a:lnTo>
                  <a:lnTo>
                    <a:pt x="75041" y="0"/>
                  </a:lnTo>
                  <a:lnTo>
                    <a:pt x="56295" y="421"/>
                  </a:lnTo>
                  <a:lnTo>
                    <a:pt x="39385" y="7628"/>
                  </a:lnTo>
                  <a:lnTo>
                    <a:pt x="24070" y="19800"/>
                  </a:lnTo>
                  <a:lnTo>
                    <a:pt x="9464" y="36908"/>
                  </a:lnTo>
                  <a:lnTo>
                    <a:pt x="1413" y="62448"/>
                  </a:lnTo>
                  <a:lnTo>
                    <a:pt x="0" y="103473"/>
                  </a:lnTo>
                  <a:lnTo>
                    <a:pt x="5396" y="126738"/>
                  </a:lnTo>
                  <a:lnTo>
                    <a:pt x="21587" y="158397"/>
                  </a:lnTo>
                  <a:lnTo>
                    <a:pt x="34488" y="175325"/>
                  </a:lnTo>
                  <a:lnTo>
                    <a:pt x="60493" y="192420"/>
                  </a:lnTo>
                  <a:lnTo>
                    <a:pt x="83364" y="194736"/>
                  </a:lnTo>
                  <a:lnTo>
                    <a:pt x="121314" y="1916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835326" y="1568746"/>
              <a:ext cx="148916" cy="189113"/>
            </a:xfrm>
            <a:custGeom>
              <a:avLst/>
              <a:gdLst/>
              <a:ahLst/>
              <a:cxnLst/>
              <a:rect l="0" t="0" r="0" b="0"/>
              <a:pathLst>
                <a:path w="148916" h="189113">
                  <a:moveTo>
                    <a:pt x="29254" y="0"/>
                  </a:moveTo>
                  <a:lnTo>
                    <a:pt x="5535" y="43962"/>
                  </a:lnTo>
                  <a:lnTo>
                    <a:pt x="0" y="85425"/>
                  </a:lnTo>
                  <a:lnTo>
                    <a:pt x="3949" y="123577"/>
                  </a:lnTo>
                  <a:lnTo>
                    <a:pt x="18116" y="162697"/>
                  </a:lnTo>
                  <a:lnTo>
                    <a:pt x="36782" y="180714"/>
                  </a:lnTo>
                  <a:lnTo>
                    <a:pt x="48311" y="187156"/>
                  </a:lnTo>
                  <a:lnTo>
                    <a:pt x="59506" y="189112"/>
                  </a:lnTo>
                  <a:lnTo>
                    <a:pt x="81304" y="185045"/>
                  </a:lnTo>
                  <a:lnTo>
                    <a:pt x="113306" y="169601"/>
                  </a:lnTo>
                  <a:lnTo>
                    <a:pt x="128221" y="153757"/>
                  </a:lnTo>
                  <a:lnTo>
                    <a:pt x="143196" y="121987"/>
                  </a:lnTo>
                  <a:lnTo>
                    <a:pt x="148915" y="96330"/>
                  </a:lnTo>
                  <a:lnTo>
                    <a:pt x="146174" y="51090"/>
                  </a:lnTo>
                  <a:lnTo>
                    <a:pt x="145068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058835" y="1547689"/>
              <a:ext cx="144382" cy="206030"/>
            </a:xfrm>
            <a:custGeom>
              <a:avLst/>
              <a:gdLst/>
              <a:ahLst/>
              <a:cxnLst/>
              <a:rect l="0" t="0" r="0" b="0"/>
              <a:pathLst>
                <a:path w="144382" h="206030">
                  <a:moveTo>
                    <a:pt x="90014" y="0"/>
                  </a:moveTo>
                  <a:lnTo>
                    <a:pt x="67657" y="0"/>
                  </a:lnTo>
                  <a:lnTo>
                    <a:pt x="36986" y="11178"/>
                  </a:lnTo>
                  <a:lnTo>
                    <a:pt x="11262" y="29308"/>
                  </a:lnTo>
                  <a:lnTo>
                    <a:pt x="2371" y="48901"/>
                  </a:lnTo>
                  <a:lnTo>
                    <a:pt x="0" y="60676"/>
                  </a:lnTo>
                  <a:lnTo>
                    <a:pt x="1929" y="70866"/>
                  </a:lnTo>
                  <a:lnTo>
                    <a:pt x="13430" y="88428"/>
                  </a:lnTo>
                  <a:lnTo>
                    <a:pt x="39637" y="105879"/>
                  </a:lnTo>
                  <a:lnTo>
                    <a:pt x="100741" y="129595"/>
                  </a:lnTo>
                  <a:lnTo>
                    <a:pt x="126598" y="145893"/>
                  </a:lnTo>
                  <a:lnTo>
                    <a:pt x="138639" y="161937"/>
                  </a:lnTo>
                  <a:lnTo>
                    <a:pt x="143488" y="171129"/>
                  </a:lnTo>
                  <a:lnTo>
                    <a:pt x="144381" y="179597"/>
                  </a:lnTo>
                  <a:lnTo>
                    <a:pt x="139134" y="195244"/>
                  </a:lnTo>
                  <a:lnTo>
                    <a:pt x="132119" y="200353"/>
                  </a:lnTo>
                  <a:lnTo>
                    <a:pt x="111847" y="206029"/>
                  </a:lnTo>
                  <a:lnTo>
                    <a:pt x="60705" y="201267"/>
                  </a:lnTo>
                  <a:lnTo>
                    <a:pt x="578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255774" y="1566193"/>
              <a:ext cx="124703" cy="188945"/>
            </a:xfrm>
            <a:custGeom>
              <a:avLst/>
              <a:gdLst/>
              <a:ahLst/>
              <a:cxnLst/>
              <a:rect l="0" t="0" r="0" b="0"/>
              <a:pathLst>
                <a:path w="124703" h="188945">
                  <a:moveTo>
                    <a:pt x="8889" y="97309"/>
                  </a:moveTo>
                  <a:lnTo>
                    <a:pt x="70981" y="91720"/>
                  </a:lnTo>
                  <a:lnTo>
                    <a:pt x="97737" y="77066"/>
                  </a:lnTo>
                  <a:lnTo>
                    <a:pt x="109988" y="61406"/>
                  </a:lnTo>
                  <a:lnTo>
                    <a:pt x="114893" y="52317"/>
                  </a:lnTo>
                  <a:lnTo>
                    <a:pt x="115823" y="42748"/>
                  </a:lnTo>
                  <a:lnTo>
                    <a:pt x="110617" y="22757"/>
                  </a:lnTo>
                  <a:lnTo>
                    <a:pt x="97385" y="8413"/>
                  </a:lnTo>
                  <a:lnTo>
                    <a:pt x="88943" y="2950"/>
                  </a:lnTo>
                  <a:lnTo>
                    <a:pt x="63966" y="0"/>
                  </a:lnTo>
                  <a:lnTo>
                    <a:pt x="49116" y="851"/>
                  </a:lnTo>
                  <a:lnTo>
                    <a:pt x="36877" y="6097"/>
                  </a:lnTo>
                  <a:lnTo>
                    <a:pt x="17039" y="24405"/>
                  </a:lnTo>
                  <a:lnTo>
                    <a:pt x="6662" y="48140"/>
                  </a:lnTo>
                  <a:lnTo>
                    <a:pt x="0" y="101505"/>
                  </a:lnTo>
                  <a:lnTo>
                    <a:pt x="4435" y="137547"/>
                  </a:lnTo>
                  <a:lnTo>
                    <a:pt x="13149" y="156527"/>
                  </a:lnTo>
                  <a:lnTo>
                    <a:pt x="18748" y="164863"/>
                  </a:lnTo>
                  <a:lnTo>
                    <a:pt x="34328" y="177246"/>
                  </a:lnTo>
                  <a:lnTo>
                    <a:pt x="54120" y="185479"/>
                  </a:lnTo>
                  <a:lnTo>
                    <a:pt x="89231" y="188944"/>
                  </a:lnTo>
                  <a:lnTo>
                    <a:pt x="124702" y="1815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717388" y="1403800"/>
              <a:ext cx="242157" cy="407102"/>
            </a:xfrm>
            <a:custGeom>
              <a:avLst/>
              <a:gdLst/>
              <a:ahLst/>
              <a:cxnLst/>
              <a:rect l="0" t="0" r="0" b="0"/>
              <a:pathLst>
                <a:path w="242157" h="407102">
                  <a:moveTo>
                    <a:pt x="0" y="375516"/>
                  </a:moveTo>
                  <a:lnTo>
                    <a:pt x="14655" y="316899"/>
                  </a:lnTo>
                  <a:lnTo>
                    <a:pt x="19161" y="265341"/>
                  </a:lnTo>
                  <a:lnTo>
                    <a:pt x="20683" y="201848"/>
                  </a:lnTo>
                  <a:lnTo>
                    <a:pt x="24103" y="147365"/>
                  </a:lnTo>
                  <a:lnTo>
                    <a:pt x="30108" y="91283"/>
                  </a:lnTo>
                  <a:lnTo>
                    <a:pt x="31148" y="46673"/>
                  </a:lnTo>
                  <a:lnTo>
                    <a:pt x="32463" y="42814"/>
                  </a:lnTo>
                  <a:lnTo>
                    <a:pt x="34510" y="46090"/>
                  </a:lnTo>
                  <a:lnTo>
                    <a:pt x="52900" y="102432"/>
                  </a:lnTo>
                  <a:lnTo>
                    <a:pt x="78630" y="160570"/>
                  </a:lnTo>
                  <a:lnTo>
                    <a:pt x="91878" y="178988"/>
                  </a:lnTo>
                  <a:lnTo>
                    <a:pt x="101027" y="183666"/>
                  </a:lnTo>
                  <a:lnTo>
                    <a:pt x="123670" y="185744"/>
                  </a:lnTo>
                  <a:lnTo>
                    <a:pt x="143092" y="179649"/>
                  </a:lnTo>
                  <a:lnTo>
                    <a:pt x="151547" y="174748"/>
                  </a:lnTo>
                  <a:lnTo>
                    <a:pt x="174625" y="145493"/>
                  </a:lnTo>
                  <a:lnTo>
                    <a:pt x="190692" y="101600"/>
                  </a:lnTo>
                  <a:lnTo>
                    <a:pt x="197272" y="51550"/>
                  </a:lnTo>
                  <a:lnTo>
                    <a:pt x="200665" y="0"/>
                  </a:lnTo>
                  <a:lnTo>
                    <a:pt x="202797" y="1170"/>
                  </a:lnTo>
                  <a:lnTo>
                    <a:pt x="205388" y="6629"/>
                  </a:lnTo>
                  <a:lnTo>
                    <a:pt x="210716" y="62313"/>
                  </a:lnTo>
                  <a:lnTo>
                    <a:pt x="218701" y="113867"/>
                  </a:lnTo>
                  <a:lnTo>
                    <a:pt x="220388" y="164239"/>
                  </a:lnTo>
                  <a:lnTo>
                    <a:pt x="224008" y="218549"/>
                  </a:lnTo>
                  <a:lnTo>
                    <a:pt x="229370" y="266226"/>
                  </a:lnTo>
                  <a:lnTo>
                    <a:pt x="234078" y="321687"/>
                  </a:lnTo>
                  <a:lnTo>
                    <a:pt x="239762" y="368925"/>
                  </a:lnTo>
                  <a:lnTo>
                    <a:pt x="242156" y="4071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033243" y="1684559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0" y="0"/>
                  </a:moveTo>
                  <a:lnTo>
                    <a:pt x="35917" y="53875"/>
                  </a:lnTo>
                  <a:lnTo>
                    <a:pt x="7370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043772" y="1642445"/>
              <a:ext cx="168457" cy="442198"/>
            </a:xfrm>
            <a:custGeom>
              <a:avLst/>
              <a:gdLst/>
              <a:ahLst/>
              <a:cxnLst/>
              <a:rect l="0" t="0" r="0" b="0"/>
              <a:pathLst>
                <a:path w="168457" h="442198">
                  <a:moveTo>
                    <a:pt x="168456" y="0"/>
                  </a:moveTo>
                  <a:lnTo>
                    <a:pt x="157277" y="11179"/>
                  </a:lnTo>
                  <a:lnTo>
                    <a:pt x="134127" y="68687"/>
                  </a:lnTo>
                  <a:lnTo>
                    <a:pt x="113842" y="123272"/>
                  </a:lnTo>
                  <a:lnTo>
                    <a:pt x="94959" y="178580"/>
                  </a:lnTo>
                  <a:lnTo>
                    <a:pt x="77235" y="232744"/>
                  </a:lnTo>
                  <a:lnTo>
                    <a:pt x="60056" y="288303"/>
                  </a:lnTo>
                  <a:lnTo>
                    <a:pt x="34479" y="349667"/>
                  </a:lnTo>
                  <a:lnTo>
                    <a:pt x="15302" y="40450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565046" y="1369425"/>
              <a:ext cx="257108" cy="455988"/>
            </a:xfrm>
            <a:custGeom>
              <a:avLst/>
              <a:gdLst/>
              <a:ahLst/>
              <a:cxnLst/>
              <a:rect l="0" t="0" r="0" b="0"/>
              <a:pathLst>
                <a:path w="257108" h="455988">
                  <a:moveTo>
                    <a:pt x="47265" y="409891"/>
                  </a:moveTo>
                  <a:lnTo>
                    <a:pt x="23546" y="351274"/>
                  </a:lnTo>
                  <a:lnTo>
                    <a:pt x="17233" y="288694"/>
                  </a:lnTo>
                  <a:lnTo>
                    <a:pt x="16139" y="237370"/>
                  </a:lnTo>
                  <a:lnTo>
                    <a:pt x="14645" y="187458"/>
                  </a:lnTo>
                  <a:lnTo>
                    <a:pt x="7373" y="131727"/>
                  </a:lnTo>
                  <a:lnTo>
                    <a:pt x="0" y="70675"/>
                  </a:lnTo>
                  <a:lnTo>
                    <a:pt x="1805" y="27713"/>
                  </a:lnTo>
                  <a:lnTo>
                    <a:pt x="6430" y="17065"/>
                  </a:lnTo>
                  <a:lnTo>
                    <a:pt x="20927" y="2115"/>
                  </a:lnTo>
                  <a:lnTo>
                    <a:pt x="30876" y="0"/>
                  </a:lnTo>
                  <a:lnTo>
                    <a:pt x="88376" y="13643"/>
                  </a:lnTo>
                  <a:lnTo>
                    <a:pt x="148986" y="54646"/>
                  </a:lnTo>
                  <a:lnTo>
                    <a:pt x="204722" y="104923"/>
                  </a:lnTo>
                  <a:lnTo>
                    <a:pt x="223701" y="126950"/>
                  </a:lnTo>
                  <a:lnTo>
                    <a:pt x="245416" y="182339"/>
                  </a:lnTo>
                  <a:lnTo>
                    <a:pt x="255381" y="243669"/>
                  </a:lnTo>
                  <a:lnTo>
                    <a:pt x="257107" y="292270"/>
                  </a:lnTo>
                  <a:lnTo>
                    <a:pt x="246440" y="338125"/>
                  </a:lnTo>
                  <a:lnTo>
                    <a:pt x="221875" y="385966"/>
                  </a:lnTo>
                  <a:lnTo>
                    <a:pt x="187531" y="426598"/>
                  </a:lnTo>
                  <a:lnTo>
                    <a:pt x="160965" y="442657"/>
                  </a:lnTo>
                  <a:lnTo>
                    <a:pt x="125277" y="454824"/>
                  </a:lnTo>
                  <a:lnTo>
                    <a:pt x="104944" y="455987"/>
                  </a:lnTo>
                  <a:lnTo>
                    <a:pt x="78850" y="4520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875523" y="1589529"/>
              <a:ext cx="368499" cy="242430"/>
            </a:xfrm>
            <a:custGeom>
              <a:avLst/>
              <a:gdLst/>
              <a:ahLst/>
              <a:cxnLst/>
              <a:rect l="0" t="0" r="0" b="0"/>
              <a:pathLst>
                <a:path w="368499" h="242430">
                  <a:moveTo>
                    <a:pt x="0" y="105559"/>
                  </a:moveTo>
                  <a:lnTo>
                    <a:pt x="62092" y="90904"/>
                  </a:lnTo>
                  <a:lnTo>
                    <a:pt x="94438" y="80810"/>
                  </a:lnTo>
                  <a:lnTo>
                    <a:pt x="112552" y="67653"/>
                  </a:lnTo>
                  <a:lnTo>
                    <a:pt x="120658" y="59231"/>
                  </a:lnTo>
                  <a:lnTo>
                    <a:pt x="124892" y="50107"/>
                  </a:lnTo>
                  <a:lnTo>
                    <a:pt x="126477" y="30611"/>
                  </a:lnTo>
                  <a:lnTo>
                    <a:pt x="120163" y="13367"/>
                  </a:lnTo>
                  <a:lnTo>
                    <a:pt x="115204" y="5493"/>
                  </a:lnTo>
                  <a:lnTo>
                    <a:pt x="108388" y="1414"/>
                  </a:lnTo>
                  <a:lnTo>
                    <a:pt x="91456" y="0"/>
                  </a:lnTo>
                  <a:lnTo>
                    <a:pt x="75353" y="6391"/>
                  </a:lnTo>
                  <a:lnTo>
                    <a:pt x="45951" y="29558"/>
                  </a:lnTo>
                  <a:lnTo>
                    <a:pt x="30252" y="55354"/>
                  </a:lnTo>
                  <a:lnTo>
                    <a:pt x="23781" y="90813"/>
                  </a:lnTo>
                  <a:lnTo>
                    <a:pt x="27454" y="136545"/>
                  </a:lnTo>
                  <a:lnTo>
                    <a:pt x="41540" y="175961"/>
                  </a:lnTo>
                  <a:lnTo>
                    <a:pt x="60531" y="204277"/>
                  </a:lnTo>
                  <a:lnTo>
                    <a:pt x="77205" y="216894"/>
                  </a:lnTo>
                  <a:lnTo>
                    <a:pt x="97485" y="225231"/>
                  </a:lnTo>
                  <a:lnTo>
                    <a:pt x="134040" y="228755"/>
                  </a:lnTo>
                  <a:lnTo>
                    <a:pt x="168786" y="221740"/>
                  </a:lnTo>
                  <a:lnTo>
                    <a:pt x="230053" y="198009"/>
                  </a:lnTo>
                  <a:lnTo>
                    <a:pt x="257157" y="181045"/>
                  </a:lnTo>
                  <a:lnTo>
                    <a:pt x="269490" y="164844"/>
                  </a:lnTo>
                  <a:lnTo>
                    <a:pt x="286940" y="125848"/>
                  </a:lnTo>
                  <a:lnTo>
                    <a:pt x="287220" y="115576"/>
                  </a:lnTo>
                  <a:lnTo>
                    <a:pt x="281291" y="94803"/>
                  </a:lnTo>
                  <a:lnTo>
                    <a:pt x="264800" y="68967"/>
                  </a:lnTo>
                  <a:lnTo>
                    <a:pt x="257252" y="64786"/>
                  </a:lnTo>
                  <a:lnTo>
                    <a:pt x="239507" y="63261"/>
                  </a:lnTo>
                  <a:lnTo>
                    <a:pt x="223041" y="69602"/>
                  </a:lnTo>
                  <a:lnTo>
                    <a:pt x="215375" y="74569"/>
                  </a:lnTo>
                  <a:lnTo>
                    <a:pt x="203737" y="89446"/>
                  </a:lnTo>
                  <a:lnTo>
                    <a:pt x="198995" y="98326"/>
                  </a:lnTo>
                  <a:lnTo>
                    <a:pt x="192323" y="138771"/>
                  </a:lnTo>
                  <a:lnTo>
                    <a:pt x="197001" y="164773"/>
                  </a:lnTo>
                  <a:lnTo>
                    <a:pt x="201524" y="176620"/>
                  </a:lnTo>
                  <a:lnTo>
                    <a:pt x="215908" y="192904"/>
                  </a:lnTo>
                  <a:lnTo>
                    <a:pt x="224657" y="198884"/>
                  </a:lnTo>
                  <a:lnTo>
                    <a:pt x="232830" y="200531"/>
                  </a:lnTo>
                  <a:lnTo>
                    <a:pt x="240618" y="199289"/>
                  </a:lnTo>
                  <a:lnTo>
                    <a:pt x="255510" y="191670"/>
                  </a:lnTo>
                  <a:lnTo>
                    <a:pt x="269928" y="180485"/>
                  </a:lnTo>
                  <a:lnTo>
                    <a:pt x="277048" y="178906"/>
                  </a:lnTo>
                  <a:lnTo>
                    <a:pt x="284134" y="180193"/>
                  </a:lnTo>
                  <a:lnTo>
                    <a:pt x="291198" y="183391"/>
                  </a:lnTo>
                  <a:lnTo>
                    <a:pt x="302167" y="196303"/>
                  </a:lnTo>
                  <a:lnTo>
                    <a:pt x="306729" y="204659"/>
                  </a:lnTo>
                  <a:lnTo>
                    <a:pt x="335508" y="227599"/>
                  </a:lnTo>
                  <a:lnTo>
                    <a:pt x="368498" y="2424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275606" y="1655264"/>
              <a:ext cx="147400" cy="174648"/>
            </a:xfrm>
            <a:custGeom>
              <a:avLst/>
              <a:gdLst/>
              <a:ahLst/>
              <a:cxnLst/>
              <a:rect l="0" t="0" r="0" b="0"/>
              <a:pathLst>
                <a:path w="147400" h="174648">
                  <a:moveTo>
                    <a:pt x="0" y="81938"/>
                  </a:moveTo>
                  <a:lnTo>
                    <a:pt x="3119" y="124629"/>
                  </a:lnTo>
                  <a:lnTo>
                    <a:pt x="14654" y="171869"/>
                  </a:lnTo>
                  <a:lnTo>
                    <a:pt x="16788" y="174647"/>
                  </a:lnTo>
                  <a:lnTo>
                    <a:pt x="18211" y="170650"/>
                  </a:lnTo>
                  <a:lnTo>
                    <a:pt x="18622" y="151781"/>
                  </a:lnTo>
                  <a:lnTo>
                    <a:pt x="6236" y="93576"/>
                  </a:lnTo>
                  <a:lnTo>
                    <a:pt x="1848" y="50031"/>
                  </a:lnTo>
                  <a:lnTo>
                    <a:pt x="7061" y="26423"/>
                  </a:lnTo>
                  <a:lnTo>
                    <a:pt x="11726" y="16852"/>
                  </a:lnTo>
                  <a:lnTo>
                    <a:pt x="19515" y="10471"/>
                  </a:lnTo>
                  <a:lnTo>
                    <a:pt x="40649" y="3381"/>
                  </a:lnTo>
                  <a:lnTo>
                    <a:pt x="91174" y="0"/>
                  </a:lnTo>
                  <a:lnTo>
                    <a:pt x="147399" y="8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916808" y="2297374"/>
              <a:ext cx="221099" cy="450564"/>
            </a:xfrm>
            <a:custGeom>
              <a:avLst/>
              <a:gdLst/>
              <a:ahLst/>
              <a:cxnLst/>
              <a:rect l="0" t="0" r="0" b="0"/>
              <a:pathLst>
                <a:path w="221099" h="450564">
                  <a:moveTo>
                    <a:pt x="0" y="450563"/>
                  </a:moveTo>
                  <a:lnTo>
                    <a:pt x="5589" y="391947"/>
                  </a:lnTo>
                  <a:lnTo>
                    <a:pt x="14654" y="345978"/>
                  </a:lnTo>
                  <a:lnTo>
                    <a:pt x="19160" y="289724"/>
                  </a:lnTo>
                  <a:lnTo>
                    <a:pt x="20214" y="246108"/>
                  </a:lnTo>
                  <a:lnTo>
                    <a:pt x="21852" y="200597"/>
                  </a:lnTo>
                  <a:lnTo>
                    <a:pt x="26480" y="156973"/>
                  </a:lnTo>
                  <a:lnTo>
                    <a:pt x="30072" y="98542"/>
                  </a:lnTo>
                  <a:lnTo>
                    <a:pt x="39692" y="35971"/>
                  </a:lnTo>
                  <a:lnTo>
                    <a:pt x="46107" y="11276"/>
                  </a:lnTo>
                  <a:lnTo>
                    <a:pt x="51795" y="4457"/>
                  </a:lnTo>
                  <a:lnTo>
                    <a:pt x="59097" y="1081"/>
                  </a:lnTo>
                  <a:lnTo>
                    <a:pt x="67474" y="0"/>
                  </a:lnTo>
                  <a:lnTo>
                    <a:pt x="74228" y="2789"/>
                  </a:lnTo>
                  <a:lnTo>
                    <a:pt x="84853" y="15246"/>
                  </a:lnTo>
                  <a:lnTo>
                    <a:pt x="108541" y="72142"/>
                  </a:lnTo>
                  <a:lnTo>
                    <a:pt x="129829" y="134762"/>
                  </a:lnTo>
                  <a:lnTo>
                    <a:pt x="151121" y="185238"/>
                  </a:lnTo>
                  <a:lnTo>
                    <a:pt x="171531" y="248626"/>
                  </a:lnTo>
                  <a:lnTo>
                    <a:pt x="189456" y="302915"/>
                  </a:lnTo>
                  <a:lnTo>
                    <a:pt x="207053" y="363010"/>
                  </a:lnTo>
                  <a:lnTo>
                    <a:pt x="221098" y="4084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948394" y="2611067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109314" y="3293"/>
                  </a:lnTo>
                  <a:lnTo>
                    <a:pt x="53091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163426" y="2523133"/>
              <a:ext cx="290336" cy="182691"/>
            </a:xfrm>
            <a:custGeom>
              <a:avLst/>
              <a:gdLst/>
              <a:ahLst/>
              <a:cxnLst/>
              <a:rect l="0" t="0" r="0" b="0"/>
              <a:pathLst>
                <a:path w="290336" h="182691">
                  <a:moveTo>
                    <a:pt x="6066" y="24763"/>
                  </a:moveTo>
                  <a:lnTo>
                    <a:pt x="0" y="59555"/>
                  </a:lnTo>
                  <a:lnTo>
                    <a:pt x="7641" y="118420"/>
                  </a:lnTo>
                  <a:lnTo>
                    <a:pt x="14955" y="144767"/>
                  </a:lnTo>
                  <a:lnTo>
                    <a:pt x="26004" y="164276"/>
                  </a:lnTo>
                  <a:lnTo>
                    <a:pt x="33396" y="168074"/>
                  </a:lnTo>
                  <a:lnTo>
                    <a:pt x="41834" y="168267"/>
                  </a:lnTo>
                  <a:lnTo>
                    <a:pt x="50968" y="166056"/>
                  </a:lnTo>
                  <a:lnTo>
                    <a:pt x="67357" y="154240"/>
                  </a:lnTo>
                  <a:lnTo>
                    <a:pt x="102914" y="115253"/>
                  </a:lnTo>
                  <a:lnTo>
                    <a:pt x="112671" y="96566"/>
                  </a:lnTo>
                  <a:lnTo>
                    <a:pt x="119151" y="60726"/>
                  </a:lnTo>
                  <a:lnTo>
                    <a:pt x="115275" y="22118"/>
                  </a:lnTo>
                  <a:lnTo>
                    <a:pt x="116306" y="23000"/>
                  </a:lnTo>
                  <a:lnTo>
                    <a:pt x="135963" y="76904"/>
                  </a:lnTo>
                  <a:lnTo>
                    <a:pt x="157226" y="130199"/>
                  </a:lnTo>
                  <a:lnTo>
                    <a:pt x="157142" y="130149"/>
                  </a:lnTo>
                  <a:lnTo>
                    <a:pt x="155916" y="126606"/>
                  </a:lnTo>
                  <a:lnTo>
                    <a:pt x="153788" y="66308"/>
                  </a:lnTo>
                  <a:lnTo>
                    <a:pt x="155948" y="39718"/>
                  </a:lnTo>
                  <a:lnTo>
                    <a:pt x="164707" y="16202"/>
                  </a:lnTo>
                  <a:lnTo>
                    <a:pt x="172658" y="8527"/>
                  </a:lnTo>
                  <a:lnTo>
                    <a:pt x="193971" y="0"/>
                  </a:lnTo>
                  <a:lnTo>
                    <a:pt x="203865" y="1235"/>
                  </a:lnTo>
                  <a:lnTo>
                    <a:pt x="221099" y="11966"/>
                  </a:lnTo>
                  <a:lnTo>
                    <a:pt x="265544" y="67602"/>
                  </a:lnTo>
                  <a:lnTo>
                    <a:pt x="281170" y="109856"/>
                  </a:lnTo>
                  <a:lnTo>
                    <a:pt x="289129" y="169864"/>
                  </a:lnTo>
                  <a:lnTo>
                    <a:pt x="290335" y="1826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527499" y="2284683"/>
              <a:ext cx="10491" cy="357971"/>
            </a:xfrm>
            <a:custGeom>
              <a:avLst/>
              <a:gdLst/>
              <a:ahLst/>
              <a:cxnLst/>
              <a:rect l="0" t="0" r="0" b="0"/>
              <a:pathLst>
                <a:path w="10491" h="357971">
                  <a:moveTo>
                    <a:pt x="10490" y="0"/>
                  </a:moveTo>
                  <a:lnTo>
                    <a:pt x="2157" y="52051"/>
                  </a:lnTo>
                  <a:lnTo>
                    <a:pt x="612" y="111349"/>
                  </a:lnTo>
                  <a:lnTo>
                    <a:pt x="251" y="157113"/>
                  </a:lnTo>
                  <a:lnTo>
                    <a:pt x="90" y="204749"/>
                  </a:lnTo>
                  <a:lnTo>
                    <a:pt x="0" y="266427"/>
                  </a:lnTo>
                  <a:lnTo>
                    <a:pt x="1139" y="327755"/>
                  </a:lnTo>
                  <a:lnTo>
                    <a:pt x="10490" y="3579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69533" y="2432082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4068" y="5590"/>
                  </a:lnTo>
                  <a:lnTo>
                    <a:pt x="132658" y="16789"/>
                  </a:lnTo>
                  <a:lnTo>
                    <a:pt x="74254" y="23334"/>
                  </a:lnTo>
                  <a:lnTo>
                    <a:pt x="34870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906487" y="2294723"/>
              <a:ext cx="308470" cy="379516"/>
            </a:xfrm>
            <a:custGeom>
              <a:avLst/>
              <a:gdLst/>
              <a:ahLst/>
              <a:cxnLst/>
              <a:rect l="0" t="0" r="0" b="0"/>
              <a:pathLst>
                <a:path w="308470" h="379516">
                  <a:moveTo>
                    <a:pt x="252684" y="74188"/>
                  </a:moveTo>
                  <a:lnTo>
                    <a:pt x="232440" y="30226"/>
                  </a:lnTo>
                  <a:lnTo>
                    <a:pt x="202102" y="5530"/>
                  </a:lnTo>
                  <a:lnTo>
                    <a:pt x="179900" y="0"/>
                  </a:lnTo>
                  <a:lnTo>
                    <a:pt x="131462" y="5982"/>
                  </a:lnTo>
                  <a:lnTo>
                    <a:pt x="110680" y="15018"/>
                  </a:lnTo>
                  <a:lnTo>
                    <a:pt x="101862" y="20704"/>
                  </a:lnTo>
                  <a:lnTo>
                    <a:pt x="78274" y="51062"/>
                  </a:lnTo>
                  <a:lnTo>
                    <a:pt x="73003" y="73269"/>
                  </a:lnTo>
                  <a:lnTo>
                    <a:pt x="75730" y="94837"/>
                  </a:lnTo>
                  <a:lnTo>
                    <a:pt x="90419" y="125540"/>
                  </a:lnTo>
                  <a:lnTo>
                    <a:pt x="102967" y="142245"/>
                  </a:lnTo>
                  <a:lnTo>
                    <a:pt x="122582" y="154349"/>
                  </a:lnTo>
                  <a:lnTo>
                    <a:pt x="185725" y="175428"/>
                  </a:lnTo>
                  <a:lnTo>
                    <a:pt x="208887" y="182745"/>
                  </a:lnTo>
                  <a:lnTo>
                    <a:pt x="227759" y="196135"/>
                  </a:lnTo>
                  <a:lnTo>
                    <a:pt x="289598" y="254995"/>
                  </a:lnTo>
                  <a:lnTo>
                    <a:pt x="306255" y="285298"/>
                  </a:lnTo>
                  <a:lnTo>
                    <a:pt x="308469" y="309175"/>
                  </a:lnTo>
                  <a:lnTo>
                    <a:pt x="304383" y="333045"/>
                  </a:lnTo>
                  <a:lnTo>
                    <a:pt x="294768" y="351453"/>
                  </a:lnTo>
                  <a:lnTo>
                    <a:pt x="279577" y="364313"/>
                  </a:lnTo>
                  <a:lnTo>
                    <a:pt x="270613" y="369380"/>
                  </a:lnTo>
                  <a:lnTo>
                    <a:pt x="214198" y="377513"/>
                  </a:lnTo>
                  <a:lnTo>
                    <a:pt x="165112" y="378922"/>
                  </a:lnTo>
                  <a:lnTo>
                    <a:pt x="109130" y="376278"/>
                  </a:lnTo>
                  <a:lnTo>
                    <a:pt x="58341" y="370427"/>
                  </a:lnTo>
                  <a:lnTo>
                    <a:pt x="0" y="3795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248580" y="2558213"/>
              <a:ext cx="173804" cy="126554"/>
            </a:xfrm>
            <a:custGeom>
              <a:avLst/>
              <a:gdLst/>
              <a:ahLst/>
              <a:cxnLst/>
              <a:rect l="0" t="0" r="0" b="0"/>
              <a:pathLst>
                <a:path w="173804" h="126554">
                  <a:moveTo>
                    <a:pt x="79047" y="105496"/>
                  </a:moveTo>
                  <a:lnTo>
                    <a:pt x="93701" y="61534"/>
                  </a:lnTo>
                  <a:lnTo>
                    <a:pt x="94139" y="41504"/>
                  </a:lnTo>
                  <a:lnTo>
                    <a:pt x="89264" y="22073"/>
                  </a:lnTo>
                  <a:lnTo>
                    <a:pt x="79298" y="5638"/>
                  </a:lnTo>
                  <a:lnTo>
                    <a:pt x="72195" y="1490"/>
                  </a:lnTo>
                  <a:lnTo>
                    <a:pt x="54945" y="0"/>
                  </a:lnTo>
                  <a:lnTo>
                    <a:pt x="38699" y="6356"/>
                  </a:lnTo>
                  <a:lnTo>
                    <a:pt x="23680" y="18150"/>
                  </a:lnTo>
                  <a:lnTo>
                    <a:pt x="9205" y="35090"/>
                  </a:lnTo>
                  <a:lnTo>
                    <a:pt x="1213" y="60557"/>
                  </a:lnTo>
                  <a:lnTo>
                    <a:pt x="0" y="89033"/>
                  </a:lnTo>
                  <a:lnTo>
                    <a:pt x="7260" y="113387"/>
                  </a:lnTo>
                  <a:lnTo>
                    <a:pt x="13642" y="120115"/>
                  </a:lnTo>
                  <a:lnTo>
                    <a:pt x="21405" y="123431"/>
                  </a:lnTo>
                  <a:lnTo>
                    <a:pt x="30091" y="124472"/>
                  </a:lnTo>
                  <a:lnTo>
                    <a:pt x="49099" y="119389"/>
                  </a:lnTo>
                  <a:lnTo>
                    <a:pt x="59082" y="114758"/>
                  </a:lnTo>
                  <a:lnTo>
                    <a:pt x="73293" y="100254"/>
                  </a:lnTo>
                  <a:lnTo>
                    <a:pt x="78720" y="91473"/>
                  </a:lnTo>
                  <a:lnTo>
                    <a:pt x="81632" y="72358"/>
                  </a:lnTo>
                  <a:lnTo>
                    <a:pt x="80770" y="62347"/>
                  </a:lnTo>
                  <a:lnTo>
                    <a:pt x="81366" y="59183"/>
                  </a:lnTo>
                  <a:lnTo>
                    <a:pt x="82932" y="60582"/>
                  </a:lnTo>
                  <a:lnTo>
                    <a:pt x="105511" y="96202"/>
                  </a:lnTo>
                  <a:lnTo>
                    <a:pt x="118495" y="111504"/>
                  </a:lnTo>
                  <a:lnTo>
                    <a:pt x="138303" y="119865"/>
                  </a:lnTo>
                  <a:lnTo>
                    <a:pt x="173803" y="1265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423033" y="2379440"/>
              <a:ext cx="9879" cy="315856"/>
            </a:xfrm>
            <a:custGeom>
              <a:avLst/>
              <a:gdLst/>
              <a:ahLst/>
              <a:cxnLst/>
              <a:rect l="0" t="0" r="0" b="0"/>
              <a:pathLst>
                <a:path w="9879" h="315856">
                  <a:moveTo>
                    <a:pt x="9878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2662" y="142875"/>
                  </a:lnTo>
                  <a:lnTo>
                    <a:pt x="7740" y="194412"/>
                  </a:lnTo>
                  <a:lnTo>
                    <a:pt x="9245" y="247896"/>
                  </a:lnTo>
                  <a:lnTo>
                    <a:pt x="9691" y="287140"/>
                  </a:lnTo>
                  <a:lnTo>
                    <a:pt x="987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506611" y="2400497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7409" y="42692"/>
                  </a:lnTo>
                  <a:lnTo>
                    <a:pt x="1463" y="101110"/>
                  </a:lnTo>
                  <a:lnTo>
                    <a:pt x="433" y="159810"/>
                  </a:lnTo>
                  <a:lnTo>
                    <a:pt x="129" y="216067"/>
                  </a:lnTo>
                  <a:lnTo>
                    <a:pt x="25" y="27673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569782" y="2632124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0" y="0"/>
                  </a:moveTo>
                  <a:lnTo>
                    <a:pt x="19787" y="22905"/>
                  </a:lnTo>
                  <a:lnTo>
                    <a:pt x="31586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517140" y="2568953"/>
              <a:ext cx="200042" cy="494840"/>
            </a:xfrm>
            <a:custGeom>
              <a:avLst/>
              <a:gdLst/>
              <a:ahLst/>
              <a:cxnLst/>
              <a:rect l="0" t="0" r="0" b="0"/>
              <a:pathLst>
                <a:path w="200042" h="494840">
                  <a:moveTo>
                    <a:pt x="200041" y="0"/>
                  </a:moveTo>
                  <a:lnTo>
                    <a:pt x="158058" y="44322"/>
                  </a:lnTo>
                  <a:lnTo>
                    <a:pt x="129309" y="106648"/>
                  </a:lnTo>
                  <a:lnTo>
                    <a:pt x="97732" y="167018"/>
                  </a:lnTo>
                  <a:lnTo>
                    <a:pt x="77320" y="218691"/>
                  </a:lnTo>
                  <a:lnTo>
                    <a:pt x="62164" y="261200"/>
                  </a:lnTo>
                  <a:lnTo>
                    <a:pt x="61183" y="310319"/>
                  </a:lnTo>
                  <a:lnTo>
                    <a:pt x="53353" y="361918"/>
                  </a:lnTo>
                  <a:lnTo>
                    <a:pt x="36735" y="411911"/>
                  </a:lnTo>
                  <a:lnTo>
                    <a:pt x="8852" y="472567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5842767" y="318183"/>
            <a:ext cx="2444072" cy="660968"/>
            <a:chOff x="5842767" y="318183"/>
            <a:chExt cx="2444072" cy="660968"/>
          </a:xfrm>
        </p:grpSpPr>
        <p:sp>
          <p:nvSpPr>
            <p:cNvPr id="2" name="Freeform 1"/>
            <p:cNvSpPr/>
            <p:nvPr/>
          </p:nvSpPr>
          <p:spPr>
            <a:xfrm>
              <a:off x="5959129" y="431668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2195" y="57264"/>
                  </a:lnTo>
                  <a:lnTo>
                    <a:pt x="434" y="118156"/>
                  </a:lnTo>
                  <a:lnTo>
                    <a:pt x="129" y="177859"/>
                  </a:lnTo>
                  <a:lnTo>
                    <a:pt x="58" y="223718"/>
                  </a:lnTo>
                  <a:lnTo>
                    <a:pt x="26" y="271395"/>
                  </a:lnTo>
                  <a:lnTo>
                    <a:pt x="12" y="319882"/>
                  </a:lnTo>
                  <a:lnTo>
                    <a:pt x="4" y="37644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842767" y="318183"/>
              <a:ext cx="325631" cy="345113"/>
            </a:xfrm>
            <a:custGeom>
              <a:avLst/>
              <a:gdLst/>
              <a:ahLst/>
              <a:cxnLst/>
              <a:rect l="0" t="0" r="0" b="0"/>
              <a:pathLst>
                <a:path w="325631" h="345113">
                  <a:moveTo>
                    <a:pt x="21606" y="102956"/>
                  </a:moveTo>
                  <a:lnTo>
                    <a:pt x="4838" y="91778"/>
                  </a:lnTo>
                  <a:lnTo>
                    <a:pt x="1068" y="83806"/>
                  </a:lnTo>
                  <a:lnTo>
                    <a:pt x="0" y="62470"/>
                  </a:lnTo>
                  <a:lnTo>
                    <a:pt x="6544" y="43628"/>
                  </a:lnTo>
                  <a:lnTo>
                    <a:pt x="11564" y="35328"/>
                  </a:lnTo>
                  <a:lnTo>
                    <a:pt x="26501" y="22987"/>
                  </a:lnTo>
                  <a:lnTo>
                    <a:pt x="64687" y="5532"/>
                  </a:lnTo>
                  <a:lnTo>
                    <a:pt x="101181" y="0"/>
                  </a:lnTo>
                  <a:lnTo>
                    <a:pt x="141630" y="3951"/>
                  </a:lnTo>
                  <a:lnTo>
                    <a:pt x="197219" y="24171"/>
                  </a:lnTo>
                  <a:lnTo>
                    <a:pt x="250141" y="53815"/>
                  </a:lnTo>
                  <a:lnTo>
                    <a:pt x="289147" y="93120"/>
                  </a:lnTo>
                  <a:lnTo>
                    <a:pt x="312097" y="124218"/>
                  </a:lnTo>
                  <a:lnTo>
                    <a:pt x="320339" y="148281"/>
                  </a:lnTo>
                  <a:lnTo>
                    <a:pt x="325630" y="201857"/>
                  </a:lnTo>
                  <a:lnTo>
                    <a:pt x="320114" y="226461"/>
                  </a:lnTo>
                  <a:lnTo>
                    <a:pt x="297510" y="270852"/>
                  </a:lnTo>
                  <a:lnTo>
                    <a:pt x="262109" y="305010"/>
                  </a:lnTo>
                  <a:lnTo>
                    <a:pt x="221321" y="331168"/>
                  </a:lnTo>
                  <a:lnTo>
                    <a:pt x="199276" y="338915"/>
                  </a:lnTo>
                  <a:lnTo>
                    <a:pt x="137419" y="3451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285513" y="389554"/>
              <a:ext cx="263213" cy="481712"/>
            </a:xfrm>
            <a:custGeom>
              <a:avLst/>
              <a:gdLst/>
              <a:ahLst/>
              <a:cxnLst/>
              <a:rect l="0" t="0" r="0" b="0"/>
              <a:pathLst>
                <a:path w="263213" h="481712">
                  <a:moveTo>
                    <a:pt x="0" y="0"/>
                  </a:moveTo>
                  <a:lnTo>
                    <a:pt x="5589" y="62093"/>
                  </a:lnTo>
                  <a:lnTo>
                    <a:pt x="9552" y="123053"/>
                  </a:lnTo>
                  <a:lnTo>
                    <a:pt x="10239" y="178790"/>
                  </a:lnTo>
                  <a:lnTo>
                    <a:pt x="10442" y="228320"/>
                  </a:lnTo>
                  <a:lnTo>
                    <a:pt x="10503" y="286409"/>
                  </a:lnTo>
                  <a:lnTo>
                    <a:pt x="10520" y="346904"/>
                  </a:lnTo>
                  <a:lnTo>
                    <a:pt x="10526" y="401224"/>
                  </a:lnTo>
                  <a:lnTo>
                    <a:pt x="13647" y="458973"/>
                  </a:lnTo>
                  <a:lnTo>
                    <a:pt x="16117" y="470929"/>
                  </a:lnTo>
                  <a:lnTo>
                    <a:pt x="21273" y="477729"/>
                  </a:lnTo>
                  <a:lnTo>
                    <a:pt x="28220" y="481093"/>
                  </a:lnTo>
                  <a:lnTo>
                    <a:pt x="45297" y="481711"/>
                  </a:lnTo>
                  <a:lnTo>
                    <a:pt x="100765" y="469468"/>
                  </a:lnTo>
                  <a:lnTo>
                    <a:pt x="154912" y="465651"/>
                  </a:lnTo>
                  <a:lnTo>
                    <a:pt x="210667" y="471830"/>
                  </a:lnTo>
                  <a:lnTo>
                    <a:pt x="263212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264456" y="621181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15534" y="16788"/>
                  </a:lnTo>
                  <a:lnTo>
                    <a:pt x="68028" y="19792"/>
                  </a:lnTo>
                  <a:lnTo>
                    <a:pt x="15171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296041" y="357968"/>
              <a:ext cx="221100" cy="73701"/>
            </a:xfrm>
            <a:custGeom>
              <a:avLst/>
              <a:gdLst/>
              <a:ahLst/>
              <a:cxnLst/>
              <a:rect l="0" t="0" r="0" b="0"/>
              <a:pathLst>
                <a:path w="221100" h="73701">
                  <a:moveTo>
                    <a:pt x="221099" y="0"/>
                  </a:moveTo>
                  <a:lnTo>
                    <a:pt x="162482" y="23720"/>
                  </a:lnTo>
                  <a:lnTo>
                    <a:pt x="109478" y="38438"/>
                  </a:lnTo>
                  <a:lnTo>
                    <a:pt x="53195" y="5613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622425" y="420089"/>
              <a:ext cx="357970" cy="474834"/>
            </a:xfrm>
            <a:custGeom>
              <a:avLst/>
              <a:gdLst/>
              <a:ahLst/>
              <a:cxnLst/>
              <a:rect l="0" t="0" r="0" b="0"/>
              <a:pathLst>
                <a:path w="357970" h="474834">
                  <a:moveTo>
                    <a:pt x="0" y="443247"/>
                  </a:moveTo>
                  <a:lnTo>
                    <a:pt x="16788" y="379797"/>
                  </a:lnTo>
                  <a:lnTo>
                    <a:pt x="23333" y="321703"/>
                  </a:lnTo>
                  <a:lnTo>
                    <a:pt x="29955" y="258971"/>
                  </a:lnTo>
                  <a:lnTo>
                    <a:pt x="32433" y="196970"/>
                  </a:lnTo>
                  <a:lnTo>
                    <a:pt x="42974" y="143476"/>
                  </a:lnTo>
                  <a:lnTo>
                    <a:pt x="49777" y="94333"/>
                  </a:lnTo>
                  <a:lnTo>
                    <a:pt x="57665" y="36504"/>
                  </a:lnTo>
                  <a:lnTo>
                    <a:pt x="60670" y="31705"/>
                  </a:lnTo>
                  <a:lnTo>
                    <a:pt x="63843" y="32016"/>
                  </a:lnTo>
                  <a:lnTo>
                    <a:pt x="67129" y="35732"/>
                  </a:lnTo>
                  <a:lnTo>
                    <a:pt x="75953" y="87997"/>
                  </a:lnTo>
                  <a:lnTo>
                    <a:pt x="91544" y="148591"/>
                  </a:lnTo>
                  <a:lnTo>
                    <a:pt x="108463" y="201813"/>
                  </a:lnTo>
                  <a:lnTo>
                    <a:pt x="127283" y="237180"/>
                  </a:lnTo>
                  <a:lnTo>
                    <a:pt x="133988" y="246208"/>
                  </a:lnTo>
                  <a:lnTo>
                    <a:pt x="143138" y="252226"/>
                  </a:lnTo>
                  <a:lnTo>
                    <a:pt x="165782" y="258913"/>
                  </a:lnTo>
                  <a:lnTo>
                    <a:pt x="174862" y="257187"/>
                  </a:lnTo>
                  <a:lnTo>
                    <a:pt x="182086" y="252527"/>
                  </a:lnTo>
                  <a:lnTo>
                    <a:pt x="213318" y="210075"/>
                  </a:lnTo>
                  <a:lnTo>
                    <a:pt x="234574" y="153185"/>
                  </a:lnTo>
                  <a:lnTo>
                    <a:pt x="252610" y="93311"/>
                  </a:lnTo>
                  <a:lnTo>
                    <a:pt x="266707" y="39162"/>
                  </a:lnTo>
                  <a:lnTo>
                    <a:pt x="277246" y="2984"/>
                  </a:lnTo>
                  <a:lnTo>
                    <a:pt x="281927" y="0"/>
                  </a:lnTo>
                  <a:lnTo>
                    <a:pt x="287387" y="2690"/>
                  </a:lnTo>
                  <a:lnTo>
                    <a:pt x="293366" y="9162"/>
                  </a:lnTo>
                  <a:lnTo>
                    <a:pt x="300011" y="31952"/>
                  </a:lnTo>
                  <a:lnTo>
                    <a:pt x="304276" y="88653"/>
                  </a:lnTo>
                  <a:lnTo>
                    <a:pt x="312354" y="141187"/>
                  </a:lnTo>
                  <a:lnTo>
                    <a:pt x="315987" y="199200"/>
                  </a:lnTo>
                  <a:lnTo>
                    <a:pt x="322783" y="251094"/>
                  </a:lnTo>
                  <a:lnTo>
                    <a:pt x="326486" y="312094"/>
                  </a:lnTo>
                  <a:lnTo>
                    <a:pt x="334506" y="369637"/>
                  </a:lnTo>
                  <a:lnTo>
                    <a:pt x="342025" y="425717"/>
                  </a:lnTo>
                  <a:lnTo>
                    <a:pt x="355060" y="471961"/>
                  </a:lnTo>
                  <a:lnTo>
                    <a:pt x="357969" y="474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7117264" y="400082"/>
              <a:ext cx="94758" cy="484312"/>
            </a:xfrm>
            <a:custGeom>
              <a:avLst/>
              <a:gdLst/>
              <a:ahLst/>
              <a:cxnLst/>
              <a:rect l="0" t="0" r="0" b="0"/>
              <a:pathLst>
                <a:path w="94758" h="484312">
                  <a:moveTo>
                    <a:pt x="94757" y="484311"/>
                  </a:moveTo>
                  <a:lnTo>
                    <a:pt x="80102" y="425695"/>
                  </a:lnTo>
                  <a:lnTo>
                    <a:pt x="70008" y="374137"/>
                  </a:lnTo>
                  <a:lnTo>
                    <a:pt x="59608" y="325585"/>
                  </a:lnTo>
                  <a:lnTo>
                    <a:pt x="49117" y="264796"/>
                  </a:lnTo>
                  <a:lnTo>
                    <a:pt x="36262" y="203344"/>
                  </a:lnTo>
                  <a:lnTo>
                    <a:pt x="29390" y="150478"/>
                  </a:lnTo>
                  <a:lnTo>
                    <a:pt x="13749" y="93992"/>
                  </a:lnTo>
                  <a:lnTo>
                    <a:pt x="3062" y="41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980394" y="375666"/>
              <a:ext cx="493049" cy="561371"/>
            </a:xfrm>
            <a:custGeom>
              <a:avLst/>
              <a:gdLst/>
              <a:ahLst/>
              <a:cxnLst/>
              <a:rect l="0" t="0" r="0" b="0"/>
              <a:pathLst>
                <a:path w="493049" h="561371">
                  <a:moveTo>
                    <a:pt x="0" y="66530"/>
                  </a:moveTo>
                  <a:lnTo>
                    <a:pt x="19150" y="49719"/>
                  </a:lnTo>
                  <a:lnTo>
                    <a:pt x="73217" y="22621"/>
                  </a:lnTo>
                  <a:lnTo>
                    <a:pt x="124124" y="7208"/>
                  </a:lnTo>
                  <a:lnTo>
                    <a:pt x="151482" y="0"/>
                  </a:lnTo>
                  <a:lnTo>
                    <a:pt x="182359" y="2256"/>
                  </a:lnTo>
                  <a:lnTo>
                    <a:pt x="232626" y="16681"/>
                  </a:lnTo>
                  <a:lnTo>
                    <a:pt x="284565" y="35772"/>
                  </a:lnTo>
                  <a:lnTo>
                    <a:pt x="327640" y="56247"/>
                  </a:lnTo>
                  <a:lnTo>
                    <a:pt x="385501" y="105149"/>
                  </a:lnTo>
                  <a:lnTo>
                    <a:pt x="433976" y="155439"/>
                  </a:lnTo>
                  <a:lnTo>
                    <a:pt x="461203" y="209606"/>
                  </a:lnTo>
                  <a:lnTo>
                    <a:pt x="485768" y="264765"/>
                  </a:lnTo>
                  <a:lnTo>
                    <a:pt x="493048" y="327653"/>
                  </a:lnTo>
                  <a:lnTo>
                    <a:pt x="491703" y="356890"/>
                  </a:lnTo>
                  <a:lnTo>
                    <a:pt x="471776" y="410668"/>
                  </a:lnTo>
                  <a:lnTo>
                    <a:pt x="445310" y="455432"/>
                  </a:lnTo>
                  <a:lnTo>
                    <a:pt x="413353" y="481888"/>
                  </a:lnTo>
                  <a:lnTo>
                    <a:pt x="349996" y="518956"/>
                  </a:lnTo>
                  <a:lnTo>
                    <a:pt x="313493" y="537105"/>
                  </a:lnTo>
                  <a:lnTo>
                    <a:pt x="259236" y="553717"/>
                  </a:lnTo>
                  <a:lnTo>
                    <a:pt x="204628" y="559858"/>
                  </a:lnTo>
                  <a:lnTo>
                    <a:pt x="157927" y="5613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574929" y="368097"/>
              <a:ext cx="279331" cy="611054"/>
            </a:xfrm>
            <a:custGeom>
              <a:avLst/>
              <a:gdLst/>
              <a:ahLst/>
              <a:cxnLst/>
              <a:rect l="0" t="0" r="0" b="0"/>
              <a:pathLst>
                <a:path w="279331" h="611054">
                  <a:moveTo>
                    <a:pt x="5589" y="537353"/>
                  </a:moveTo>
                  <a:lnTo>
                    <a:pt x="0" y="520586"/>
                  </a:lnTo>
                  <a:lnTo>
                    <a:pt x="4441" y="467837"/>
                  </a:lnTo>
                  <a:lnTo>
                    <a:pt x="16584" y="404905"/>
                  </a:lnTo>
                  <a:lnTo>
                    <a:pt x="23665" y="352270"/>
                  </a:lnTo>
                  <a:lnTo>
                    <a:pt x="31646" y="298153"/>
                  </a:lnTo>
                  <a:lnTo>
                    <a:pt x="37252" y="245262"/>
                  </a:lnTo>
                  <a:lnTo>
                    <a:pt x="48411" y="183515"/>
                  </a:lnTo>
                  <a:lnTo>
                    <a:pt x="58442" y="124846"/>
                  </a:lnTo>
                  <a:lnTo>
                    <a:pt x="68823" y="66129"/>
                  </a:lnTo>
                  <a:lnTo>
                    <a:pt x="82810" y="5065"/>
                  </a:lnTo>
                  <a:lnTo>
                    <a:pt x="87486" y="0"/>
                  </a:lnTo>
                  <a:lnTo>
                    <a:pt x="92942" y="133"/>
                  </a:lnTo>
                  <a:lnTo>
                    <a:pt x="98920" y="3732"/>
                  </a:lnTo>
                  <a:lnTo>
                    <a:pt x="108681" y="20208"/>
                  </a:lnTo>
                  <a:lnTo>
                    <a:pt x="128133" y="73935"/>
                  </a:lnTo>
                  <a:lnTo>
                    <a:pt x="145931" y="132309"/>
                  </a:lnTo>
                  <a:lnTo>
                    <a:pt x="163511" y="192379"/>
                  </a:lnTo>
                  <a:lnTo>
                    <a:pt x="181063" y="253192"/>
                  </a:lnTo>
                  <a:lnTo>
                    <a:pt x="195102" y="306441"/>
                  </a:lnTo>
                  <a:lnTo>
                    <a:pt x="212649" y="368775"/>
                  </a:lnTo>
                  <a:lnTo>
                    <a:pt x="230197" y="430435"/>
                  </a:lnTo>
                  <a:lnTo>
                    <a:pt x="247744" y="492829"/>
                  </a:lnTo>
                  <a:lnTo>
                    <a:pt x="265292" y="554800"/>
                  </a:lnTo>
                  <a:lnTo>
                    <a:pt x="279330" y="611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538404" y="694880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63171"/>
                  </a:moveTo>
                  <a:lnTo>
                    <a:pt x="187664" y="39452"/>
                  </a:lnTo>
                  <a:lnTo>
                    <a:pt x="131393" y="25904"/>
                  </a:lnTo>
                  <a:lnTo>
                    <a:pt x="74004" y="18895"/>
                  </a:lnTo>
                  <a:lnTo>
                    <a:pt x="15465" y="43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927944" y="414574"/>
              <a:ext cx="358895" cy="507705"/>
            </a:xfrm>
            <a:custGeom>
              <a:avLst/>
              <a:gdLst/>
              <a:ahLst/>
              <a:cxnLst/>
              <a:rect l="0" t="0" r="0" b="0"/>
              <a:pathLst>
                <a:path w="358895" h="507705">
                  <a:moveTo>
                    <a:pt x="231641" y="17094"/>
                  </a:moveTo>
                  <a:lnTo>
                    <a:pt x="175427" y="305"/>
                  </a:lnTo>
                  <a:lnTo>
                    <a:pt x="119975" y="0"/>
                  </a:lnTo>
                  <a:lnTo>
                    <a:pt x="56496" y="15276"/>
                  </a:lnTo>
                  <a:lnTo>
                    <a:pt x="23379" y="33843"/>
                  </a:lnTo>
                  <a:lnTo>
                    <a:pt x="6109" y="51444"/>
                  </a:lnTo>
                  <a:lnTo>
                    <a:pt x="1738" y="62221"/>
                  </a:lnTo>
                  <a:lnTo>
                    <a:pt x="0" y="86673"/>
                  </a:lnTo>
                  <a:lnTo>
                    <a:pt x="11188" y="121158"/>
                  </a:lnTo>
                  <a:lnTo>
                    <a:pt x="26037" y="136654"/>
                  </a:lnTo>
                  <a:lnTo>
                    <a:pt x="84679" y="163898"/>
                  </a:lnTo>
                  <a:lnTo>
                    <a:pt x="137621" y="178413"/>
                  </a:lnTo>
                  <a:lnTo>
                    <a:pt x="194829" y="199781"/>
                  </a:lnTo>
                  <a:lnTo>
                    <a:pt x="238018" y="219600"/>
                  </a:lnTo>
                  <a:lnTo>
                    <a:pt x="295372" y="262585"/>
                  </a:lnTo>
                  <a:lnTo>
                    <a:pt x="323444" y="294943"/>
                  </a:lnTo>
                  <a:lnTo>
                    <a:pt x="353890" y="347798"/>
                  </a:lnTo>
                  <a:lnTo>
                    <a:pt x="358894" y="375424"/>
                  </a:lnTo>
                  <a:lnTo>
                    <a:pt x="352574" y="425697"/>
                  </a:lnTo>
                  <a:lnTo>
                    <a:pt x="337794" y="453107"/>
                  </a:lnTo>
                  <a:lnTo>
                    <a:pt x="313007" y="476046"/>
                  </a:lnTo>
                  <a:lnTo>
                    <a:pt x="277846" y="497661"/>
                  </a:lnTo>
                  <a:lnTo>
                    <a:pt x="226614" y="507704"/>
                  </a:lnTo>
                  <a:lnTo>
                    <a:pt x="170467" y="503862"/>
                  </a:lnTo>
                  <a:lnTo>
                    <a:pt x="115828" y="5014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6573963" y="968936"/>
            <a:ext cx="408172" cy="52329"/>
          </a:xfrm>
          <a:custGeom>
            <a:avLst/>
            <a:gdLst/>
            <a:ahLst/>
            <a:cxnLst/>
            <a:rect l="0" t="0" r="0" b="0"/>
            <a:pathLst>
              <a:path w="408172" h="52329">
                <a:moveTo>
                  <a:pt x="353788" y="20742"/>
                </a:moveTo>
                <a:lnTo>
                  <a:pt x="316310" y="12409"/>
                </a:lnTo>
                <a:lnTo>
                  <a:pt x="254963" y="3267"/>
                </a:lnTo>
                <a:lnTo>
                  <a:pt x="195175" y="747"/>
                </a:lnTo>
                <a:lnTo>
                  <a:pt x="133657" y="0"/>
                </a:lnTo>
                <a:lnTo>
                  <a:pt x="79034" y="948"/>
                </a:lnTo>
                <a:lnTo>
                  <a:pt x="47621" y="5316"/>
                </a:lnTo>
                <a:lnTo>
                  <a:pt x="43222" y="8118"/>
                </a:lnTo>
                <a:lnTo>
                  <a:pt x="46138" y="11157"/>
                </a:lnTo>
                <a:lnTo>
                  <a:pt x="53932" y="14352"/>
                </a:lnTo>
                <a:lnTo>
                  <a:pt x="110158" y="14687"/>
                </a:lnTo>
                <a:lnTo>
                  <a:pt x="155260" y="18948"/>
                </a:lnTo>
                <a:lnTo>
                  <a:pt x="197702" y="19945"/>
                </a:lnTo>
                <a:lnTo>
                  <a:pt x="243862" y="20388"/>
                </a:lnTo>
                <a:lnTo>
                  <a:pt x="293531" y="26226"/>
                </a:lnTo>
                <a:lnTo>
                  <a:pt x="347243" y="29776"/>
                </a:lnTo>
                <a:lnTo>
                  <a:pt x="408171" y="38211"/>
                </a:lnTo>
                <a:lnTo>
                  <a:pt x="406421" y="39407"/>
                </a:lnTo>
                <a:lnTo>
                  <a:pt x="391218" y="39566"/>
                </a:lnTo>
                <a:lnTo>
                  <a:pt x="340384" y="33256"/>
                </a:lnTo>
                <a:lnTo>
                  <a:pt x="288595" y="28739"/>
                </a:lnTo>
                <a:lnTo>
                  <a:pt x="234066" y="22322"/>
                </a:lnTo>
                <a:lnTo>
                  <a:pt x="178234" y="21054"/>
                </a:lnTo>
                <a:lnTo>
                  <a:pt x="132666" y="22005"/>
                </a:lnTo>
                <a:lnTo>
                  <a:pt x="72371" y="28005"/>
                </a:lnTo>
                <a:lnTo>
                  <a:pt x="32670" y="30303"/>
                </a:lnTo>
                <a:lnTo>
                  <a:pt x="33254" y="30626"/>
                </a:lnTo>
                <a:lnTo>
                  <a:pt x="78992" y="31143"/>
                </a:lnTo>
                <a:lnTo>
                  <a:pt x="141086" y="31233"/>
                </a:lnTo>
                <a:lnTo>
                  <a:pt x="194579" y="36849"/>
                </a:lnTo>
                <a:lnTo>
                  <a:pt x="256832" y="45922"/>
                </a:lnTo>
                <a:lnTo>
                  <a:pt x="300168" y="49481"/>
                </a:lnTo>
                <a:lnTo>
                  <a:pt x="357788" y="51484"/>
                </a:lnTo>
                <a:lnTo>
                  <a:pt x="380132" y="51953"/>
                </a:lnTo>
                <a:lnTo>
                  <a:pt x="333789" y="52278"/>
                </a:lnTo>
                <a:lnTo>
                  <a:pt x="281207" y="45082"/>
                </a:lnTo>
                <a:lnTo>
                  <a:pt x="226974" y="42448"/>
                </a:lnTo>
                <a:lnTo>
                  <a:pt x="171201" y="36338"/>
                </a:lnTo>
                <a:lnTo>
                  <a:pt x="112385" y="32772"/>
                </a:lnTo>
                <a:lnTo>
                  <a:pt x="54274" y="31716"/>
                </a:lnTo>
                <a:lnTo>
                  <a:pt x="0" y="30189"/>
                </a:lnTo>
                <a:lnTo>
                  <a:pt x="946" y="28210"/>
                </a:lnTo>
                <a:lnTo>
                  <a:pt x="6256" y="25721"/>
                </a:lnTo>
                <a:lnTo>
                  <a:pt x="66382" y="21726"/>
                </a:lnTo>
                <a:lnTo>
                  <a:pt x="127731" y="22204"/>
                </a:lnTo>
                <a:lnTo>
                  <a:pt x="173725" y="29234"/>
                </a:lnTo>
                <a:lnTo>
                  <a:pt x="229076" y="38726"/>
                </a:lnTo>
                <a:lnTo>
                  <a:pt x="291416" y="49294"/>
                </a:lnTo>
                <a:lnTo>
                  <a:pt x="322202" y="523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5485347" y="1281054"/>
            <a:ext cx="3695616" cy="1249224"/>
            <a:chOff x="5485347" y="1281054"/>
            <a:chExt cx="3695616" cy="1249224"/>
          </a:xfrm>
        </p:grpSpPr>
        <p:sp>
          <p:nvSpPr>
            <p:cNvPr id="15" name="Freeform 14"/>
            <p:cNvSpPr/>
            <p:nvPr/>
          </p:nvSpPr>
          <p:spPr>
            <a:xfrm>
              <a:off x="5485347" y="1281054"/>
              <a:ext cx="263213" cy="529848"/>
            </a:xfrm>
            <a:custGeom>
              <a:avLst/>
              <a:gdLst/>
              <a:ahLst/>
              <a:cxnLst/>
              <a:rect l="0" t="0" r="0" b="0"/>
              <a:pathLst>
                <a:path w="263213" h="529848">
                  <a:moveTo>
                    <a:pt x="0" y="445619"/>
                  </a:moveTo>
                  <a:lnTo>
                    <a:pt x="1170" y="396356"/>
                  </a:lnTo>
                  <a:lnTo>
                    <a:pt x="11453" y="335326"/>
                  </a:lnTo>
                  <a:lnTo>
                    <a:pt x="19160" y="272014"/>
                  </a:lnTo>
                  <a:lnTo>
                    <a:pt x="27918" y="214795"/>
                  </a:lnTo>
                  <a:lnTo>
                    <a:pt x="30861" y="152713"/>
                  </a:lnTo>
                  <a:lnTo>
                    <a:pt x="31103" y="138044"/>
                  </a:lnTo>
                  <a:lnTo>
                    <a:pt x="33603" y="130605"/>
                  </a:lnTo>
                  <a:lnTo>
                    <a:pt x="37610" y="127985"/>
                  </a:lnTo>
                  <a:lnTo>
                    <a:pt x="42621" y="128578"/>
                  </a:lnTo>
                  <a:lnTo>
                    <a:pt x="47131" y="132483"/>
                  </a:lnTo>
                  <a:lnTo>
                    <a:pt x="55262" y="146180"/>
                  </a:lnTo>
                  <a:lnTo>
                    <a:pt x="73582" y="202044"/>
                  </a:lnTo>
                  <a:lnTo>
                    <a:pt x="93303" y="245297"/>
                  </a:lnTo>
                  <a:lnTo>
                    <a:pt x="101977" y="251240"/>
                  </a:lnTo>
                  <a:lnTo>
                    <a:pt x="124092" y="254723"/>
                  </a:lnTo>
                  <a:lnTo>
                    <a:pt x="134201" y="251675"/>
                  </a:lnTo>
                  <a:lnTo>
                    <a:pt x="151672" y="238929"/>
                  </a:lnTo>
                  <a:lnTo>
                    <a:pt x="180781" y="194915"/>
                  </a:lnTo>
                  <a:lnTo>
                    <a:pt x="202863" y="140553"/>
                  </a:lnTo>
                  <a:lnTo>
                    <a:pt x="221008" y="79351"/>
                  </a:lnTo>
                  <a:lnTo>
                    <a:pt x="238634" y="24773"/>
                  </a:lnTo>
                  <a:lnTo>
                    <a:pt x="246831" y="0"/>
                  </a:lnTo>
                  <a:lnTo>
                    <a:pt x="244061" y="12937"/>
                  </a:lnTo>
                  <a:lnTo>
                    <a:pt x="242531" y="67996"/>
                  </a:lnTo>
                  <a:lnTo>
                    <a:pt x="242267" y="130180"/>
                  </a:lnTo>
                  <a:lnTo>
                    <a:pt x="242188" y="186819"/>
                  </a:lnTo>
                  <a:lnTo>
                    <a:pt x="245284" y="242596"/>
                  </a:lnTo>
                  <a:lnTo>
                    <a:pt x="249395" y="286366"/>
                  </a:lnTo>
                  <a:lnTo>
                    <a:pt x="251222" y="329217"/>
                  </a:lnTo>
                  <a:lnTo>
                    <a:pt x="252034" y="371658"/>
                  </a:lnTo>
                  <a:lnTo>
                    <a:pt x="255611" y="431893"/>
                  </a:lnTo>
                  <a:lnTo>
                    <a:pt x="260960" y="483666"/>
                  </a:lnTo>
                  <a:lnTo>
                    <a:pt x="263212" y="529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26722" y="1568746"/>
              <a:ext cx="118473" cy="221179"/>
            </a:xfrm>
            <a:custGeom>
              <a:avLst/>
              <a:gdLst/>
              <a:ahLst/>
              <a:cxnLst/>
              <a:rect l="0" t="0" r="0" b="0"/>
              <a:pathLst>
                <a:path w="118473" h="221179">
                  <a:moveTo>
                    <a:pt x="6065" y="52642"/>
                  </a:moveTo>
                  <a:lnTo>
                    <a:pt x="0" y="86264"/>
                  </a:lnTo>
                  <a:lnTo>
                    <a:pt x="4520" y="141085"/>
                  </a:lnTo>
                  <a:lnTo>
                    <a:pt x="7718" y="171499"/>
                  </a:lnTo>
                  <a:lnTo>
                    <a:pt x="16939" y="196714"/>
                  </a:lnTo>
                  <a:lnTo>
                    <a:pt x="31955" y="213380"/>
                  </a:lnTo>
                  <a:lnTo>
                    <a:pt x="40873" y="219462"/>
                  </a:lnTo>
                  <a:lnTo>
                    <a:pt x="49158" y="221178"/>
                  </a:lnTo>
                  <a:lnTo>
                    <a:pt x="57020" y="219981"/>
                  </a:lnTo>
                  <a:lnTo>
                    <a:pt x="64602" y="216844"/>
                  </a:lnTo>
                  <a:lnTo>
                    <a:pt x="86450" y="195661"/>
                  </a:lnTo>
                  <a:lnTo>
                    <a:pt x="106388" y="148656"/>
                  </a:lnTo>
                  <a:lnTo>
                    <a:pt x="118472" y="91192"/>
                  </a:lnTo>
                  <a:lnTo>
                    <a:pt x="115617" y="29451"/>
                  </a:lnTo>
                  <a:lnTo>
                    <a:pt x="1113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53886" y="1326590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0" y="160117"/>
                  </a:lnTo>
                  <a:lnTo>
                    <a:pt x="0" y="206084"/>
                  </a:lnTo>
                  <a:lnTo>
                    <a:pt x="0" y="250690"/>
                  </a:lnTo>
                  <a:lnTo>
                    <a:pt x="0" y="312145"/>
                  </a:lnTo>
                  <a:lnTo>
                    <a:pt x="0" y="367398"/>
                  </a:lnTo>
                  <a:lnTo>
                    <a:pt x="3119" y="408336"/>
                  </a:lnTo>
                  <a:lnTo>
                    <a:pt x="10528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11813" y="1347647"/>
              <a:ext cx="5590" cy="421141"/>
            </a:xfrm>
            <a:custGeom>
              <a:avLst/>
              <a:gdLst/>
              <a:ahLst/>
              <a:cxnLst/>
              <a:rect l="0" t="0" r="0" b="0"/>
              <a:pathLst>
                <a:path w="5590" h="421141">
                  <a:moveTo>
                    <a:pt x="0" y="0"/>
                  </a:moveTo>
                  <a:lnTo>
                    <a:pt x="0" y="44367"/>
                  </a:lnTo>
                  <a:lnTo>
                    <a:pt x="0" y="106603"/>
                  </a:lnTo>
                  <a:lnTo>
                    <a:pt x="0" y="153054"/>
                  </a:lnTo>
                  <a:lnTo>
                    <a:pt x="0" y="208476"/>
                  </a:lnTo>
                  <a:lnTo>
                    <a:pt x="5589" y="271301"/>
                  </a:lnTo>
                  <a:lnTo>
                    <a:pt x="3476" y="325011"/>
                  </a:lnTo>
                  <a:lnTo>
                    <a:pt x="687" y="38274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117057" y="1516103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13411" y="25194"/>
                  </a:lnTo>
                  <a:lnTo>
                    <a:pt x="62003" y="4154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38155" y="1631917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2195" y="48930"/>
                  </a:lnTo>
                  <a:lnTo>
                    <a:pt x="651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69741" y="148451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43440" y="1537707"/>
              <a:ext cx="111722" cy="339980"/>
            </a:xfrm>
            <a:custGeom>
              <a:avLst/>
              <a:gdLst/>
              <a:ahLst/>
              <a:cxnLst/>
              <a:rect l="0" t="0" r="0" b="0"/>
              <a:pathLst>
                <a:path w="111722" h="339980">
                  <a:moveTo>
                    <a:pt x="10529" y="125795"/>
                  </a:moveTo>
                  <a:lnTo>
                    <a:pt x="25182" y="180936"/>
                  </a:lnTo>
                  <a:lnTo>
                    <a:pt x="29688" y="229351"/>
                  </a:lnTo>
                  <a:lnTo>
                    <a:pt x="36613" y="280741"/>
                  </a:lnTo>
                  <a:lnTo>
                    <a:pt x="39858" y="339979"/>
                  </a:lnTo>
                  <a:lnTo>
                    <a:pt x="38270" y="339944"/>
                  </a:lnTo>
                  <a:lnTo>
                    <a:pt x="27317" y="300677"/>
                  </a:lnTo>
                  <a:lnTo>
                    <a:pt x="22912" y="247802"/>
                  </a:lnTo>
                  <a:lnTo>
                    <a:pt x="16018" y="193271"/>
                  </a:lnTo>
                  <a:lnTo>
                    <a:pt x="12155" y="134480"/>
                  </a:lnTo>
                  <a:lnTo>
                    <a:pt x="11011" y="83785"/>
                  </a:lnTo>
                  <a:lnTo>
                    <a:pt x="12964" y="27073"/>
                  </a:lnTo>
                  <a:lnTo>
                    <a:pt x="21749" y="7439"/>
                  </a:lnTo>
                  <a:lnTo>
                    <a:pt x="29707" y="2438"/>
                  </a:lnTo>
                  <a:lnTo>
                    <a:pt x="51028" y="0"/>
                  </a:lnTo>
                  <a:lnTo>
                    <a:pt x="69863" y="5935"/>
                  </a:lnTo>
                  <a:lnTo>
                    <a:pt x="101017" y="28810"/>
                  </a:lnTo>
                  <a:lnTo>
                    <a:pt x="109237" y="48375"/>
                  </a:lnTo>
                  <a:lnTo>
                    <a:pt x="111721" y="73839"/>
                  </a:lnTo>
                  <a:lnTo>
                    <a:pt x="108925" y="104653"/>
                  </a:lnTo>
                  <a:lnTo>
                    <a:pt x="97545" y="131607"/>
                  </a:lnTo>
                  <a:lnTo>
                    <a:pt x="89596" y="143708"/>
                  </a:lnTo>
                  <a:lnTo>
                    <a:pt x="79618" y="151775"/>
                  </a:lnTo>
                  <a:lnTo>
                    <a:pt x="56053" y="160738"/>
                  </a:lnTo>
                  <a:lnTo>
                    <a:pt x="0" y="1679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01368" y="1358176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9064" y="153109"/>
                  </a:lnTo>
                  <a:lnTo>
                    <a:pt x="10094" y="201083"/>
                  </a:lnTo>
                  <a:lnTo>
                    <a:pt x="10399" y="250523"/>
                  </a:lnTo>
                  <a:lnTo>
                    <a:pt x="17738" y="310055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22120" y="1558217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90" y="0"/>
                  </a:moveTo>
                  <a:lnTo>
                    <a:pt x="0" y="16768"/>
                  </a:lnTo>
                  <a:lnTo>
                    <a:pt x="4046" y="75446"/>
                  </a:lnTo>
                  <a:lnTo>
                    <a:pt x="13787" y="137269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38238" y="145293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15063" y="1516855"/>
              <a:ext cx="123218" cy="172873"/>
            </a:xfrm>
            <a:custGeom>
              <a:avLst/>
              <a:gdLst/>
              <a:ahLst/>
              <a:cxnLst/>
              <a:rect l="0" t="0" r="0" b="0"/>
              <a:pathLst>
                <a:path w="123218" h="172873">
                  <a:moveTo>
                    <a:pt x="102159" y="51891"/>
                  </a:moveTo>
                  <a:lnTo>
                    <a:pt x="81916" y="7928"/>
                  </a:lnTo>
                  <a:lnTo>
                    <a:pt x="73456" y="2695"/>
                  </a:lnTo>
                  <a:lnTo>
                    <a:pt x="51578" y="0"/>
                  </a:lnTo>
                  <a:lnTo>
                    <a:pt x="41533" y="3259"/>
                  </a:lnTo>
                  <a:lnTo>
                    <a:pt x="24131" y="16239"/>
                  </a:lnTo>
                  <a:lnTo>
                    <a:pt x="11718" y="36825"/>
                  </a:lnTo>
                  <a:lnTo>
                    <a:pt x="3472" y="61573"/>
                  </a:lnTo>
                  <a:lnTo>
                    <a:pt x="0" y="101813"/>
                  </a:lnTo>
                  <a:lnTo>
                    <a:pt x="7029" y="141032"/>
                  </a:lnTo>
                  <a:lnTo>
                    <a:pt x="17376" y="160139"/>
                  </a:lnTo>
                  <a:lnTo>
                    <a:pt x="25750" y="166170"/>
                  </a:lnTo>
                  <a:lnTo>
                    <a:pt x="47532" y="172872"/>
                  </a:lnTo>
                  <a:lnTo>
                    <a:pt x="69691" y="169611"/>
                  </a:lnTo>
                  <a:lnTo>
                    <a:pt x="123217" y="146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89171" y="1537115"/>
              <a:ext cx="201794" cy="169568"/>
            </a:xfrm>
            <a:custGeom>
              <a:avLst/>
              <a:gdLst/>
              <a:ahLst/>
              <a:cxnLst/>
              <a:rect l="0" t="0" r="0" b="0"/>
              <a:pathLst>
                <a:path w="201794" h="169568">
                  <a:moveTo>
                    <a:pt x="128093" y="126387"/>
                  </a:moveTo>
                  <a:lnTo>
                    <a:pt x="128093" y="67770"/>
                  </a:lnTo>
                  <a:lnTo>
                    <a:pt x="116915" y="32980"/>
                  </a:lnTo>
                  <a:lnTo>
                    <a:pt x="93195" y="6034"/>
                  </a:lnTo>
                  <a:lnTo>
                    <a:pt x="83771" y="1698"/>
                  </a:lnTo>
                  <a:lnTo>
                    <a:pt x="63941" y="0"/>
                  </a:lnTo>
                  <a:lnTo>
                    <a:pt x="46549" y="6264"/>
                  </a:lnTo>
                  <a:lnTo>
                    <a:pt x="38635" y="11210"/>
                  </a:lnTo>
                  <a:lnTo>
                    <a:pt x="26723" y="26064"/>
                  </a:lnTo>
                  <a:lnTo>
                    <a:pt x="3954" y="69786"/>
                  </a:lnTo>
                  <a:lnTo>
                    <a:pt x="0" y="99281"/>
                  </a:lnTo>
                  <a:lnTo>
                    <a:pt x="3313" y="128378"/>
                  </a:lnTo>
                  <a:lnTo>
                    <a:pt x="12584" y="149109"/>
                  </a:lnTo>
                  <a:lnTo>
                    <a:pt x="27623" y="163002"/>
                  </a:lnTo>
                  <a:lnTo>
                    <a:pt x="36546" y="168345"/>
                  </a:lnTo>
                  <a:lnTo>
                    <a:pt x="44835" y="169567"/>
                  </a:lnTo>
                  <a:lnTo>
                    <a:pt x="52701" y="168042"/>
                  </a:lnTo>
                  <a:lnTo>
                    <a:pt x="60284" y="164685"/>
                  </a:lnTo>
                  <a:lnTo>
                    <a:pt x="82136" y="143194"/>
                  </a:lnTo>
                  <a:lnTo>
                    <a:pt x="97838" y="109010"/>
                  </a:lnTo>
                  <a:lnTo>
                    <a:pt x="105219" y="64896"/>
                  </a:lnTo>
                  <a:lnTo>
                    <a:pt x="105824" y="66676"/>
                  </a:lnTo>
                  <a:lnTo>
                    <a:pt x="106228" y="72542"/>
                  </a:lnTo>
                  <a:lnTo>
                    <a:pt x="129836" y="117087"/>
                  </a:lnTo>
                  <a:lnTo>
                    <a:pt x="144075" y="135122"/>
                  </a:lnTo>
                  <a:lnTo>
                    <a:pt x="162103" y="147037"/>
                  </a:lnTo>
                  <a:lnTo>
                    <a:pt x="201793" y="1579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43606" y="1379233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3293" y="51602"/>
                  </a:lnTo>
                  <a:lnTo>
                    <a:pt x="976" y="112645"/>
                  </a:lnTo>
                  <a:lnTo>
                    <a:pt x="289" y="161928"/>
                  </a:lnTo>
                  <a:lnTo>
                    <a:pt x="86" y="208506"/>
                  </a:lnTo>
                  <a:lnTo>
                    <a:pt x="26" y="264550"/>
                  </a:lnTo>
                  <a:lnTo>
                    <a:pt x="5" y="32712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27792" y="1495046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5429" y="14654"/>
                  </a:lnTo>
                  <a:lnTo>
                    <a:pt x="98466" y="20962"/>
                  </a:lnTo>
                  <a:lnTo>
                    <a:pt x="42154" y="322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64359" y="1600331"/>
              <a:ext cx="16118" cy="157929"/>
            </a:xfrm>
            <a:custGeom>
              <a:avLst/>
              <a:gdLst/>
              <a:ahLst/>
              <a:cxnLst/>
              <a:rect l="0" t="0" r="0" b="0"/>
              <a:pathLst>
                <a:path w="16118" h="157929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3" y="91829"/>
                  </a:lnTo>
                  <a:lnTo>
                    <a:pt x="13785" y="133173"/>
                  </a:lnTo>
                  <a:lnTo>
                    <a:pt x="1611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69948" y="1473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40889" y="1521043"/>
              <a:ext cx="136530" cy="221315"/>
            </a:xfrm>
            <a:custGeom>
              <a:avLst/>
              <a:gdLst/>
              <a:ahLst/>
              <a:cxnLst/>
              <a:rect l="0" t="0" r="0" b="0"/>
              <a:pathLst>
                <a:path w="136530" h="221315">
                  <a:moveTo>
                    <a:pt x="97515" y="5589"/>
                  </a:moveTo>
                  <a:lnTo>
                    <a:pt x="80747" y="0"/>
                  </a:lnTo>
                  <a:lnTo>
                    <a:pt x="63156" y="3495"/>
                  </a:lnTo>
                  <a:lnTo>
                    <a:pt x="44810" y="14017"/>
                  </a:lnTo>
                  <a:lnTo>
                    <a:pt x="22498" y="39671"/>
                  </a:lnTo>
                  <a:lnTo>
                    <a:pt x="0" y="95735"/>
                  </a:lnTo>
                  <a:lnTo>
                    <a:pt x="121" y="136154"/>
                  </a:lnTo>
                  <a:lnTo>
                    <a:pt x="11813" y="189393"/>
                  </a:lnTo>
                  <a:lnTo>
                    <a:pt x="22770" y="208552"/>
                  </a:lnTo>
                  <a:lnTo>
                    <a:pt x="31308" y="214597"/>
                  </a:lnTo>
                  <a:lnTo>
                    <a:pt x="53271" y="221314"/>
                  </a:lnTo>
                  <a:lnTo>
                    <a:pt x="86356" y="219506"/>
                  </a:lnTo>
                  <a:lnTo>
                    <a:pt x="104644" y="208288"/>
                  </a:lnTo>
                  <a:lnTo>
                    <a:pt x="119400" y="190434"/>
                  </a:lnTo>
                  <a:lnTo>
                    <a:pt x="133116" y="154074"/>
                  </a:lnTo>
                  <a:lnTo>
                    <a:pt x="136529" y="113665"/>
                  </a:lnTo>
                  <a:lnTo>
                    <a:pt x="129482" y="74396"/>
                  </a:lnTo>
                  <a:lnTo>
                    <a:pt x="119131" y="55277"/>
                  </a:lnTo>
                  <a:lnTo>
                    <a:pt x="86987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12103" y="1534845"/>
              <a:ext cx="141375" cy="194322"/>
            </a:xfrm>
            <a:custGeom>
              <a:avLst/>
              <a:gdLst/>
              <a:ahLst/>
              <a:cxnLst/>
              <a:rect l="0" t="0" r="0" b="0"/>
              <a:pathLst>
                <a:path w="141375" h="194322">
                  <a:moveTo>
                    <a:pt x="0" y="54958"/>
                  </a:moveTo>
                  <a:lnTo>
                    <a:pt x="17959" y="117238"/>
                  </a:lnTo>
                  <a:lnTo>
                    <a:pt x="28547" y="171288"/>
                  </a:lnTo>
                  <a:lnTo>
                    <a:pt x="29560" y="185154"/>
                  </a:lnTo>
                  <a:lnTo>
                    <a:pt x="27895" y="192058"/>
                  </a:lnTo>
                  <a:lnTo>
                    <a:pt x="24446" y="194321"/>
                  </a:lnTo>
                  <a:lnTo>
                    <a:pt x="19807" y="193490"/>
                  </a:lnTo>
                  <a:lnTo>
                    <a:pt x="15544" y="189427"/>
                  </a:lnTo>
                  <a:lnTo>
                    <a:pt x="7689" y="175553"/>
                  </a:lnTo>
                  <a:lnTo>
                    <a:pt x="1012" y="113328"/>
                  </a:lnTo>
                  <a:lnTo>
                    <a:pt x="5790" y="58169"/>
                  </a:lnTo>
                  <a:lnTo>
                    <a:pt x="14714" y="24324"/>
                  </a:lnTo>
                  <a:lnTo>
                    <a:pt x="20338" y="15818"/>
                  </a:lnTo>
                  <a:lnTo>
                    <a:pt x="35945" y="3247"/>
                  </a:lnTo>
                  <a:lnTo>
                    <a:pt x="57700" y="0"/>
                  </a:lnTo>
                  <a:lnTo>
                    <a:pt x="70052" y="772"/>
                  </a:lnTo>
                  <a:lnTo>
                    <a:pt x="90016" y="10988"/>
                  </a:lnTo>
                  <a:lnTo>
                    <a:pt x="98616" y="18626"/>
                  </a:lnTo>
                  <a:lnTo>
                    <a:pt x="116308" y="51732"/>
                  </a:lnTo>
                  <a:lnTo>
                    <a:pt x="136474" y="110295"/>
                  </a:lnTo>
                  <a:lnTo>
                    <a:pt x="141374" y="135704"/>
                  </a:lnTo>
                  <a:lnTo>
                    <a:pt x="136871" y="1813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55470" y="1538859"/>
              <a:ext cx="125173" cy="229929"/>
            </a:xfrm>
            <a:custGeom>
              <a:avLst/>
              <a:gdLst/>
              <a:ahLst/>
              <a:cxnLst/>
              <a:rect l="0" t="0" r="0" b="0"/>
              <a:pathLst>
                <a:path w="125173" h="229929">
                  <a:moveTo>
                    <a:pt x="40945" y="61472"/>
                  </a:moveTo>
                  <a:lnTo>
                    <a:pt x="84907" y="46818"/>
                  </a:lnTo>
                  <a:lnTo>
                    <a:pt x="90140" y="41174"/>
                  </a:lnTo>
                  <a:lnTo>
                    <a:pt x="92459" y="33902"/>
                  </a:lnTo>
                  <a:lnTo>
                    <a:pt x="92835" y="25545"/>
                  </a:lnTo>
                  <a:lnTo>
                    <a:pt x="87013" y="10019"/>
                  </a:lnTo>
                  <a:lnTo>
                    <a:pt x="82185" y="2604"/>
                  </a:lnTo>
                  <a:lnTo>
                    <a:pt x="74288" y="0"/>
                  </a:lnTo>
                  <a:lnTo>
                    <a:pt x="53034" y="3345"/>
                  </a:lnTo>
                  <a:lnTo>
                    <a:pt x="44325" y="8683"/>
                  </a:lnTo>
                  <a:lnTo>
                    <a:pt x="12158" y="46722"/>
                  </a:lnTo>
                  <a:lnTo>
                    <a:pt x="4754" y="67395"/>
                  </a:lnTo>
                  <a:lnTo>
                    <a:pt x="0" y="124383"/>
                  </a:lnTo>
                  <a:lnTo>
                    <a:pt x="5589" y="151434"/>
                  </a:lnTo>
                  <a:lnTo>
                    <a:pt x="22652" y="197396"/>
                  </a:lnTo>
                  <a:lnTo>
                    <a:pt x="36324" y="212740"/>
                  </a:lnTo>
                  <a:lnTo>
                    <a:pt x="44883" y="218469"/>
                  </a:lnTo>
                  <a:lnTo>
                    <a:pt x="79286" y="226533"/>
                  </a:lnTo>
                  <a:lnTo>
                    <a:pt x="125172" y="229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42879" y="1576501"/>
              <a:ext cx="132711" cy="178412"/>
            </a:xfrm>
            <a:custGeom>
              <a:avLst/>
              <a:gdLst/>
              <a:ahLst/>
              <a:cxnLst/>
              <a:rect l="0" t="0" r="0" b="0"/>
              <a:pathLst>
                <a:path w="132711" h="178412">
                  <a:moveTo>
                    <a:pt x="116747" y="13302"/>
                  </a:moveTo>
                  <a:lnTo>
                    <a:pt x="105569" y="2123"/>
                  </a:lnTo>
                  <a:lnTo>
                    <a:pt x="98766" y="0"/>
                  </a:lnTo>
                  <a:lnTo>
                    <a:pt x="81850" y="761"/>
                  </a:lnTo>
                  <a:lnTo>
                    <a:pt x="62633" y="11237"/>
                  </a:lnTo>
                  <a:lnTo>
                    <a:pt x="35204" y="36866"/>
                  </a:lnTo>
                  <a:lnTo>
                    <a:pt x="4974" y="82557"/>
                  </a:lnTo>
                  <a:lnTo>
                    <a:pt x="0" y="106083"/>
                  </a:lnTo>
                  <a:lnTo>
                    <a:pt x="2859" y="128237"/>
                  </a:lnTo>
                  <a:lnTo>
                    <a:pt x="11928" y="149782"/>
                  </a:lnTo>
                  <a:lnTo>
                    <a:pt x="26877" y="164817"/>
                  </a:lnTo>
                  <a:lnTo>
                    <a:pt x="35777" y="170464"/>
                  </a:lnTo>
                  <a:lnTo>
                    <a:pt x="70659" y="178411"/>
                  </a:lnTo>
                  <a:lnTo>
                    <a:pt x="90804" y="174031"/>
                  </a:lnTo>
                  <a:lnTo>
                    <a:pt x="107557" y="163116"/>
                  </a:lnTo>
                  <a:lnTo>
                    <a:pt x="122801" y="146566"/>
                  </a:lnTo>
                  <a:lnTo>
                    <a:pt x="131136" y="121273"/>
                  </a:lnTo>
                  <a:lnTo>
                    <a:pt x="132710" y="77269"/>
                  </a:lnTo>
                  <a:lnTo>
                    <a:pt x="125766" y="43953"/>
                  </a:lnTo>
                  <a:lnTo>
                    <a:pt x="116747" y="23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433327" y="1547727"/>
              <a:ext cx="410612" cy="198151"/>
            </a:xfrm>
            <a:custGeom>
              <a:avLst/>
              <a:gdLst/>
              <a:ahLst/>
              <a:cxnLst/>
              <a:rect l="0" t="0" r="0" b="0"/>
              <a:pathLst>
                <a:path w="410612" h="198151">
                  <a:moveTo>
                    <a:pt x="0" y="94718"/>
                  </a:moveTo>
                  <a:lnTo>
                    <a:pt x="9064" y="153335"/>
                  </a:lnTo>
                  <a:lnTo>
                    <a:pt x="10239" y="198150"/>
                  </a:lnTo>
                  <a:lnTo>
                    <a:pt x="9272" y="182037"/>
                  </a:lnTo>
                  <a:lnTo>
                    <a:pt x="4437" y="147626"/>
                  </a:lnTo>
                  <a:lnTo>
                    <a:pt x="15084" y="85842"/>
                  </a:lnTo>
                  <a:lnTo>
                    <a:pt x="30465" y="58683"/>
                  </a:lnTo>
                  <a:lnTo>
                    <a:pt x="37857" y="54317"/>
                  </a:lnTo>
                  <a:lnTo>
                    <a:pt x="55430" y="52585"/>
                  </a:lnTo>
                  <a:lnTo>
                    <a:pt x="62690" y="56101"/>
                  </a:lnTo>
                  <a:lnTo>
                    <a:pt x="73875" y="69366"/>
                  </a:lnTo>
                  <a:lnTo>
                    <a:pt x="86749" y="96565"/>
                  </a:lnTo>
                  <a:lnTo>
                    <a:pt x="94344" y="137414"/>
                  </a:lnTo>
                  <a:lnTo>
                    <a:pt x="96821" y="137220"/>
                  </a:lnTo>
                  <a:lnTo>
                    <a:pt x="99642" y="133581"/>
                  </a:lnTo>
                  <a:lnTo>
                    <a:pt x="119443" y="73915"/>
                  </a:lnTo>
                  <a:lnTo>
                    <a:pt x="135476" y="42151"/>
                  </a:lnTo>
                  <a:lnTo>
                    <a:pt x="144129" y="35107"/>
                  </a:lnTo>
                  <a:lnTo>
                    <a:pt x="166223" y="27280"/>
                  </a:lnTo>
                  <a:lnTo>
                    <a:pt x="177495" y="28703"/>
                  </a:lnTo>
                  <a:lnTo>
                    <a:pt x="199379" y="39642"/>
                  </a:lnTo>
                  <a:lnTo>
                    <a:pt x="225841" y="71120"/>
                  </a:lnTo>
                  <a:lnTo>
                    <a:pt x="251459" y="125969"/>
                  </a:lnTo>
                  <a:lnTo>
                    <a:pt x="256818" y="147212"/>
                  </a:lnTo>
                  <a:lnTo>
                    <a:pt x="255301" y="168351"/>
                  </a:lnTo>
                  <a:lnTo>
                    <a:pt x="253259" y="171883"/>
                  </a:lnTo>
                  <a:lnTo>
                    <a:pt x="250728" y="170728"/>
                  </a:lnTo>
                  <a:lnTo>
                    <a:pt x="247870" y="166448"/>
                  </a:lnTo>
                  <a:lnTo>
                    <a:pt x="248305" y="161256"/>
                  </a:lnTo>
                  <a:lnTo>
                    <a:pt x="255026" y="149247"/>
                  </a:lnTo>
                  <a:lnTo>
                    <a:pt x="279576" y="122473"/>
                  </a:lnTo>
                  <a:lnTo>
                    <a:pt x="317007" y="97774"/>
                  </a:lnTo>
                  <a:lnTo>
                    <a:pt x="376007" y="70810"/>
                  </a:lnTo>
                  <a:lnTo>
                    <a:pt x="384032" y="64741"/>
                  </a:lnTo>
                  <a:lnTo>
                    <a:pt x="388212" y="56016"/>
                  </a:lnTo>
                  <a:lnTo>
                    <a:pt x="389737" y="33844"/>
                  </a:lnTo>
                  <a:lnTo>
                    <a:pt x="386166" y="23720"/>
                  </a:lnTo>
                  <a:lnTo>
                    <a:pt x="372840" y="6231"/>
                  </a:lnTo>
                  <a:lnTo>
                    <a:pt x="364373" y="1802"/>
                  </a:lnTo>
                  <a:lnTo>
                    <a:pt x="345607" y="0"/>
                  </a:lnTo>
                  <a:lnTo>
                    <a:pt x="315311" y="11151"/>
                  </a:lnTo>
                  <a:lnTo>
                    <a:pt x="308473" y="19120"/>
                  </a:lnTo>
                  <a:lnTo>
                    <a:pt x="300875" y="40452"/>
                  </a:lnTo>
                  <a:lnTo>
                    <a:pt x="297168" y="91104"/>
                  </a:lnTo>
                  <a:lnTo>
                    <a:pt x="309609" y="146885"/>
                  </a:lnTo>
                  <a:lnTo>
                    <a:pt x="325182" y="173216"/>
                  </a:lnTo>
                  <a:lnTo>
                    <a:pt x="341056" y="185368"/>
                  </a:lnTo>
                  <a:lnTo>
                    <a:pt x="350203" y="190246"/>
                  </a:lnTo>
                  <a:lnTo>
                    <a:pt x="369725" y="192547"/>
                  </a:lnTo>
                  <a:lnTo>
                    <a:pt x="387760" y="189671"/>
                  </a:lnTo>
                  <a:lnTo>
                    <a:pt x="410611" y="1789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967851" y="1516103"/>
              <a:ext cx="213112" cy="273742"/>
            </a:xfrm>
            <a:custGeom>
              <a:avLst/>
              <a:gdLst/>
              <a:ahLst/>
              <a:cxnLst/>
              <a:rect l="0" t="0" r="0" b="0"/>
              <a:pathLst>
                <a:path w="213112" h="273742">
                  <a:moveTo>
                    <a:pt x="149828" y="0"/>
                  </a:moveTo>
                  <a:lnTo>
                    <a:pt x="98803" y="14573"/>
                  </a:lnTo>
                  <a:lnTo>
                    <a:pt x="44755" y="46156"/>
                  </a:lnTo>
                  <a:lnTo>
                    <a:pt x="15360" y="68008"/>
                  </a:lnTo>
                  <a:lnTo>
                    <a:pt x="3106" y="86378"/>
                  </a:lnTo>
                  <a:lnTo>
                    <a:pt x="0" y="106241"/>
                  </a:lnTo>
                  <a:lnTo>
                    <a:pt x="810" y="116451"/>
                  </a:lnTo>
                  <a:lnTo>
                    <a:pt x="7198" y="123257"/>
                  </a:lnTo>
                  <a:lnTo>
                    <a:pt x="29895" y="130820"/>
                  </a:lnTo>
                  <a:lnTo>
                    <a:pt x="83720" y="135675"/>
                  </a:lnTo>
                  <a:lnTo>
                    <a:pt x="136292" y="139754"/>
                  </a:lnTo>
                  <a:lnTo>
                    <a:pt x="190376" y="155968"/>
                  </a:lnTo>
                  <a:lnTo>
                    <a:pt x="207233" y="167195"/>
                  </a:lnTo>
                  <a:lnTo>
                    <a:pt x="211494" y="174635"/>
                  </a:lnTo>
                  <a:lnTo>
                    <a:pt x="213111" y="192259"/>
                  </a:lnTo>
                  <a:lnTo>
                    <a:pt x="206809" y="208671"/>
                  </a:lnTo>
                  <a:lnTo>
                    <a:pt x="195040" y="223764"/>
                  </a:lnTo>
                  <a:lnTo>
                    <a:pt x="168683" y="244245"/>
                  </a:lnTo>
                  <a:lnTo>
                    <a:pt x="10771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40342" y="1979357"/>
              <a:ext cx="169148" cy="426745"/>
            </a:xfrm>
            <a:custGeom>
              <a:avLst/>
              <a:gdLst/>
              <a:ahLst/>
              <a:cxnLst/>
              <a:rect l="0" t="0" r="0" b="0"/>
              <a:pathLst>
                <a:path w="169148" h="426745">
                  <a:moveTo>
                    <a:pt x="24072" y="0"/>
                  </a:moveTo>
                  <a:lnTo>
                    <a:pt x="27191" y="48931"/>
                  </a:lnTo>
                  <a:lnTo>
                    <a:pt x="35525" y="99896"/>
                  </a:lnTo>
                  <a:lnTo>
                    <a:pt x="45403" y="162570"/>
                  </a:lnTo>
                  <a:lnTo>
                    <a:pt x="51100" y="207954"/>
                  </a:lnTo>
                  <a:lnTo>
                    <a:pt x="53632" y="251521"/>
                  </a:lnTo>
                  <a:lnTo>
                    <a:pt x="55058" y="309921"/>
                  </a:lnTo>
                  <a:lnTo>
                    <a:pt x="49891" y="358681"/>
                  </a:lnTo>
                  <a:lnTo>
                    <a:pt x="40951" y="402764"/>
                  </a:lnTo>
                  <a:lnTo>
                    <a:pt x="35325" y="410059"/>
                  </a:lnTo>
                  <a:lnTo>
                    <a:pt x="28064" y="412583"/>
                  </a:lnTo>
                  <a:lnTo>
                    <a:pt x="19715" y="411926"/>
                  </a:lnTo>
                  <a:lnTo>
                    <a:pt x="12978" y="406808"/>
                  </a:lnTo>
                  <a:lnTo>
                    <a:pt x="2374" y="388644"/>
                  </a:lnTo>
                  <a:lnTo>
                    <a:pt x="0" y="364973"/>
                  </a:lnTo>
                  <a:lnTo>
                    <a:pt x="11024" y="306249"/>
                  </a:lnTo>
                  <a:lnTo>
                    <a:pt x="17493" y="284679"/>
                  </a:lnTo>
                  <a:lnTo>
                    <a:pt x="30507" y="266514"/>
                  </a:lnTo>
                  <a:lnTo>
                    <a:pt x="38891" y="258395"/>
                  </a:lnTo>
                  <a:lnTo>
                    <a:pt x="49159" y="254152"/>
                  </a:lnTo>
                  <a:lnTo>
                    <a:pt x="73046" y="252556"/>
                  </a:lnTo>
                  <a:lnTo>
                    <a:pt x="107213" y="258235"/>
                  </a:lnTo>
                  <a:lnTo>
                    <a:pt x="125755" y="270359"/>
                  </a:lnTo>
                  <a:lnTo>
                    <a:pt x="140624" y="287446"/>
                  </a:lnTo>
                  <a:lnTo>
                    <a:pt x="163625" y="337330"/>
                  </a:lnTo>
                  <a:lnTo>
                    <a:pt x="169147" y="379800"/>
                  </a:lnTo>
                  <a:lnTo>
                    <a:pt x="166412" y="392410"/>
                  </a:lnTo>
                  <a:lnTo>
                    <a:pt x="154015" y="412661"/>
                  </a:lnTo>
                  <a:lnTo>
                    <a:pt x="130568" y="423221"/>
                  </a:lnTo>
                  <a:lnTo>
                    <a:pt x="102989" y="426744"/>
                  </a:lnTo>
                  <a:lnTo>
                    <a:pt x="55658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251447" y="2236564"/>
              <a:ext cx="138963" cy="191161"/>
            </a:xfrm>
            <a:custGeom>
              <a:avLst/>
              <a:gdLst/>
              <a:ahLst/>
              <a:cxnLst/>
              <a:rect l="0" t="0" r="0" b="0"/>
              <a:pathLst>
                <a:path w="138963" h="191161">
                  <a:moveTo>
                    <a:pt x="2480" y="79705"/>
                  </a:moveTo>
                  <a:lnTo>
                    <a:pt x="61097" y="79705"/>
                  </a:lnTo>
                  <a:lnTo>
                    <a:pt x="101477" y="74116"/>
                  </a:lnTo>
                  <a:lnTo>
                    <a:pt x="122908" y="65133"/>
                  </a:lnTo>
                  <a:lnTo>
                    <a:pt x="131898" y="59462"/>
                  </a:lnTo>
                  <a:lnTo>
                    <a:pt x="136722" y="52171"/>
                  </a:lnTo>
                  <a:lnTo>
                    <a:pt x="138962" y="34713"/>
                  </a:lnTo>
                  <a:lnTo>
                    <a:pt x="132939" y="18374"/>
                  </a:lnTo>
                  <a:lnTo>
                    <a:pt x="128057" y="10742"/>
                  </a:lnTo>
                  <a:lnTo>
                    <a:pt x="118953" y="5653"/>
                  </a:lnTo>
                  <a:lnTo>
                    <a:pt x="93240" y="0"/>
                  </a:lnTo>
                  <a:lnTo>
                    <a:pt x="51469" y="2406"/>
                  </a:lnTo>
                  <a:lnTo>
                    <a:pt x="29712" y="13765"/>
                  </a:lnTo>
                  <a:lnTo>
                    <a:pt x="20634" y="21707"/>
                  </a:lnTo>
                  <a:lnTo>
                    <a:pt x="7429" y="43010"/>
                  </a:lnTo>
                  <a:lnTo>
                    <a:pt x="0" y="66905"/>
                  </a:lnTo>
                  <a:lnTo>
                    <a:pt x="2395" y="100089"/>
                  </a:lnTo>
                  <a:lnTo>
                    <a:pt x="11684" y="132148"/>
                  </a:lnTo>
                  <a:lnTo>
                    <a:pt x="35190" y="171303"/>
                  </a:lnTo>
                  <a:lnTo>
                    <a:pt x="41834" y="179375"/>
                  </a:lnTo>
                  <a:lnTo>
                    <a:pt x="61695" y="188343"/>
                  </a:lnTo>
                  <a:lnTo>
                    <a:pt x="84950" y="191160"/>
                  </a:lnTo>
                  <a:lnTo>
                    <a:pt x="128822" y="1849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36013" y="2008182"/>
              <a:ext cx="133770" cy="413373"/>
            </a:xfrm>
            <a:custGeom>
              <a:avLst/>
              <a:gdLst/>
              <a:ahLst/>
              <a:cxnLst/>
              <a:rect l="0" t="0" r="0" b="0"/>
              <a:pathLst>
                <a:path w="133770" h="413373">
                  <a:moveTo>
                    <a:pt x="60070" y="413372"/>
                  </a:moveTo>
                  <a:lnTo>
                    <a:pt x="54481" y="354755"/>
                  </a:lnTo>
                  <a:lnTo>
                    <a:pt x="43281" y="300581"/>
                  </a:lnTo>
                  <a:lnTo>
                    <a:pt x="36736" y="244820"/>
                  </a:lnTo>
                  <a:lnTo>
                    <a:pt x="24525" y="188745"/>
                  </a:lnTo>
                  <a:lnTo>
                    <a:pt x="10848" y="131438"/>
                  </a:lnTo>
                  <a:lnTo>
                    <a:pt x="0" y="68126"/>
                  </a:lnTo>
                  <a:lnTo>
                    <a:pt x="616" y="41171"/>
                  </a:lnTo>
                  <a:lnTo>
                    <a:pt x="8690" y="21391"/>
                  </a:lnTo>
                  <a:lnTo>
                    <a:pt x="23196" y="7922"/>
                  </a:lnTo>
                  <a:lnTo>
                    <a:pt x="31978" y="2692"/>
                  </a:lnTo>
                  <a:lnTo>
                    <a:pt x="54214" y="0"/>
                  </a:lnTo>
                  <a:lnTo>
                    <a:pt x="77354" y="3874"/>
                  </a:lnTo>
                  <a:lnTo>
                    <a:pt x="133769" y="34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80269" y="2263626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0103" y="5590"/>
                  </a:lnTo>
                  <a:lnTo>
                    <a:pt x="64545" y="4665"/>
                  </a:lnTo>
                  <a:lnTo>
                    <a:pt x="31993" y="879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77182" y="2260854"/>
              <a:ext cx="146106" cy="150347"/>
            </a:xfrm>
            <a:custGeom>
              <a:avLst/>
              <a:gdLst/>
              <a:ahLst/>
              <a:cxnLst/>
              <a:rect l="0" t="0" r="0" b="0"/>
              <a:pathLst>
                <a:path w="146106" h="150347">
                  <a:moveTo>
                    <a:pt x="108413" y="13301"/>
                  </a:moveTo>
                  <a:lnTo>
                    <a:pt x="97235" y="2123"/>
                  </a:lnTo>
                  <a:lnTo>
                    <a:pt x="90432" y="0"/>
                  </a:lnTo>
                  <a:lnTo>
                    <a:pt x="64091" y="2601"/>
                  </a:lnTo>
                  <a:lnTo>
                    <a:pt x="44261" y="7766"/>
                  </a:lnTo>
                  <a:lnTo>
                    <a:pt x="26869" y="20199"/>
                  </a:lnTo>
                  <a:lnTo>
                    <a:pt x="12511" y="37424"/>
                  </a:lnTo>
                  <a:lnTo>
                    <a:pt x="2229" y="56778"/>
                  </a:lnTo>
                  <a:lnTo>
                    <a:pt x="0" y="77078"/>
                  </a:lnTo>
                  <a:lnTo>
                    <a:pt x="4078" y="97798"/>
                  </a:lnTo>
                  <a:lnTo>
                    <a:pt x="13689" y="118705"/>
                  </a:lnTo>
                  <a:lnTo>
                    <a:pt x="37843" y="144618"/>
                  </a:lnTo>
                  <a:lnTo>
                    <a:pt x="48498" y="148809"/>
                  </a:lnTo>
                  <a:lnTo>
                    <a:pt x="72815" y="150346"/>
                  </a:lnTo>
                  <a:lnTo>
                    <a:pt x="107225" y="139045"/>
                  </a:lnTo>
                  <a:lnTo>
                    <a:pt x="134057" y="120878"/>
                  </a:lnTo>
                  <a:lnTo>
                    <a:pt x="143208" y="101277"/>
                  </a:lnTo>
                  <a:lnTo>
                    <a:pt x="146105" y="78138"/>
                  </a:lnTo>
                  <a:lnTo>
                    <a:pt x="143493" y="56155"/>
                  </a:lnTo>
                  <a:lnTo>
                    <a:pt x="135312" y="37807"/>
                  </a:lnTo>
                  <a:lnTo>
                    <a:pt x="129855" y="29638"/>
                  </a:lnTo>
                  <a:lnTo>
                    <a:pt x="117554" y="20562"/>
                  </a:lnTo>
                  <a:lnTo>
                    <a:pt x="97885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04669" y="2221513"/>
              <a:ext cx="112554" cy="194075"/>
            </a:xfrm>
            <a:custGeom>
              <a:avLst/>
              <a:gdLst/>
              <a:ahLst/>
              <a:cxnLst/>
              <a:rect l="0" t="0" r="0" b="0"/>
              <a:pathLst>
                <a:path w="112554" h="194075">
                  <a:moveTo>
                    <a:pt x="7269" y="115813"/>
                  </a:moveTo>
                  <a:lnTo>
                    <a:pt x="16844" y="147095"/>
                  </a:lnTo>
                  <a:lnTo>
                    <a:pt x="42679" y="194074"/>
                  </a:lnTo>
                  <a:lnTo>
                    <a:pt x="41334" y="188030"/>
                  </a:lnTo>
                  <a:lnTo>
                    <a:pt x="15353" y="126751"/>
                  </a:lnTo>
                  <a:lnTo>
                    <a:pt x="0" y="70633"/>
                  </a:lnTo>
                  <a:lnTo>
                    <a:pt x="528" y="45430"/>
                  </a:lnTo>
                  <a:lnTo>
                    <a:pt x="8563" y="22531"/>
                  </a:lnTo>
                  <a:lnTo>
                    <a:pt x="16320" y="15020"/>
                  </a:lnTo>
                  <a:lnTo>
                    <a:pt x="37418" y="6675"/>
                  </a:lnTo>
                  <a:lnTo>
                    <a:pt x="93401" y="879"/>
                  </a:lnTo>
                  <a:lnTo>
                    <a:pt x="1125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30662" y="2224428"/>
              <a:ext cx="158959" cy="204246"/>
            </a:xfrm>
            <a:custGeom>
              <a:avLst/>
              <a:gdLst/>
              <a:ahLst/>
              <a:cxnLst/>
              <a:rect l="0" t="0" r="0" b="0"/>
              <a:pathLst>
                <a:path w="158959" h="204246">
                  <a:moveTo>
                    <a:pt x="39203" y="60255"/>
                  </a:moveTo>
                  <a:lnTo>
                    <a:pt x="57184" y="75897"/>
                  </a:lnTo>
                  <a:lnTo>
                    <a:pt x="74101" y="83975"/>
                  </a:lnTo>
                  <a:lnTo>
                    <a:pt x="108945" y="89510"/>
                  </a:lnTo>
                  <a:lnTo>
                    <a:pt x="132201" y="84566"/>
                  </a:lnTo>
                  <a:lnTo>
                    <a:pt x="143315" y="79972"/>
                  </a:lnTo>
                  <a:lnTo>
                    <a:pt x="150725" y="72230"/>
                  </a:lnTo>
                  <a:lnTo>
                    <a:pt x="158958" y="51150"/>
                  </a:lnTo>
                  <a:lnTo>
                    <a:pt x="157644" y="41317"/>
                  </a:lnTo>
                  <a:lnTo>
                    <a:pt x="146826" y="24152"/>
                  </a:lnTo>
                  <a:lnTo>
                    <a:pt x="121004" y="6924"/>
                  </a:lnTo>
                  <a:lnTo>
                    <a:pt x="85537" y="0"/>
                  </a:lnTo>
                  <a:lnTo>
                    <a:pt x="62135" y="4619"/>
                  </a:lnTo>
                  <a:lnTo>
                    <a:pt x="41207" y="15641"/>
                  </a:lnTo>
                  <a:lnTo>
                    <a:pt x="24106" y="32238"/>
                  </a:lnTo>
                  <a:lnTo>
                    <a:pt x="6914" y="66902"/>
                  </a:lnTo>
                  <a:lnTo>
                    <a:pt x="0" y="106808"/>
                  </a:lnTo>
                  <a:lnTo>
                    <a:pt x="4622" y="131249"/>
                  </a:lnTo>
                  <a:lnTo>
                    <a:pt x="26652" y="175535"/>
                  </a:lnTo>
                  <a:lnTo>
                    <a:pt x="42984" y="190649"/>
                  </a:lnTo>
                  <a:lnTo>
                    <a:pt x="63111" y="200097"/>
                  </a:lnTo>
                  <a:lnTo>
                    <a:pt x="99579" y="204245"/>
                  </a:lnTo>
                  <a:lnTo>
                    <a:pt x="144488" y="197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61717" y="2019899"/>
              <a:ext cx="334615" cy="431689"/>
            </a:xfrm>
            <a:custGeom>
              <a:avLst/>
              <a:gdLst/>
              <a:ahLst/>
              <a:cxnLst/>
              <a:rect l="0" t="0" r="0" b="0"/>
              <a:pathLst>
                <a:path w="334615" h="431689">
                  <a:moveTo>
                    <a:pt x="92459" y="370070"/>
                  </a:moveTo>
                  <a:lnTo>
                    <a:pt x="103638" y="358891"/>
                  </a:lnTo>
                  <a:lnTo>
                    <a:pt x="109126" y="340925"/>
                  </a:lnTo>
                  <a:lnTo>
                    <a:pt x="112649" y="291263"/>
                  </a:lnTo>
                  <a:lnTo>
                    <a:pt x="106891" y="270313"/>
                  </a:lnTo>
                  <a:lnTo>
                    <a:pt x="84131" y="237801"/>
                  </a:lnTo>
                  <a:lnTo>
                    <a:pt x="76379" y="233927"/>
                  </a:lnTo>
                  <a:lnTo>
                    <a:pt x="58406" y="232743"/>
                  </a:lnTo>
                  <a:lnTo>
                    <a:pt x="49870" y="236404"/>
                  </a:lnTo>
                  <a:lnTo>
                    <a:pt x="34146" y="249831"/>
                  </a:lnTo>
                  <a:lnTo>
                    <a:pt x="17729" y="277122"/>
                  </a:lnTo>
                  <a:lnTo>
                    <a:pt x="2872" y="320124"/>
                  </a:lnTo>
                  <a:lnTo>
                    <a:pt x="0" y="349821"/>
                  </a:lnTo>
                  <a:lnTo>
                    <a:pt x="4962" y="376278"/>
                  </a:lnTo>
                  <a:lnTo>
                    <a:pt x="27213" y="421859"/>
                  </a:lnTo>
                  <a:lnTo>
                    <a:pt x="36093" y="427992"/>
                  </a:lnTo>
                  <a:lnTo>
                    <a:pt x="58439" y="431688"/>
                  </a:lnTo>
                  <a:lnTo>
                    <a:pt x="68609" y="428696"/>
                  </a:lnTo>
                  <a:lnTo>
                    <a:pt x="86149" y="416013"/>
                  </a:lnTo>
                  <a:lnTo>
                    <a:pt x="98623" y="395558"/>
                  </a:lnTo>
                  <a:lnTo>
                    <a:pt x="106897" y="369699"/>
                  </a:lnTo>
                  <a:lnTo>
                    <a:pt x="110574" y="338709"/>
                  </a:lnTo>
                  <a:lnTo>
                    <a:pt x="105969" y="314798"/>
                  </a:lnTo>
                  <a:lnTo>
                    <a:pt x="101466" y="305146"/>
                  </a:lnTo>
                  <a:lnTo>
                    <a:pt x="99633" y="304560"/>
                  </a:lnTo>
                  <a:lnTo>
                    <a:pt x="102643" y="329342"/>
                  </a:lnTo>
                  <a:lnTo>
                    <a:pt x="117261" y="370343"/>
                  </a:lnTo>
                  <a:lnTo>
                    <a:pt x="142331" y="406649"/>
                  </a:lnTo>
                  <a:lnTo>
                    <a:pt x="168458" y="423542"/>
                  </a:lnTo>
                  <a:lnTo>
                    <a:pt x="188237" y="425810"/>
                  </a:lnTo>
                  <a:lnTo>
                    <a:pt x="207557" y="421749"/>
                  </a:lnTo>
                  <a:lnTo>
                    <a:pt x="261930" y="394152"/>
                  </a:lnTo>
                  <a:lnTo>
                    <a:pt x="282424" y="382333"/>
                  </a:lnTo>
                  <a:lnTo>
                    <a:pt x="296990" y="363041"/>
                  </a:lnTo>
                  <a:lnTo>
                    <a:pt x="302512" y="351346"/>
                  </a:lnTo>
                  <a:lnTo>
                    <a:pt x="305529" y="325873"/>
                  </a:lnTo>
                  <a:lnTo>
                    <a:pt x="301801" y="301294"/>
                  </a:lnTo>
                  <a:lnTo>
                    <a:pt x="292344" y="282571"/>
                  </a:lnTo>
                  <a:lnTo>
                    <a:pt x="277223" y="269570"/>
                  </a:lnTo>
                  <a:lnTo>
                    <a:pt x="268277" y="264465"/>
                  </a:lnTo>
                  <a:lnTo>
                    <a:pt x="248979" y="261913"/>
                  </a:lnTo>
                  <a:lnTo>
                    <a:pt x="238920" y="262870"/>
                  </a:lnTo>
                  <a:lnTo>
                    <a:pt x="231044" y="267018"/>
                  </a:lnTo>
                  <a:lnTo>
                    <a:pt x="219172" y="280985"/>
                  </a:lnTo>
                  <a:lnTo>
                    <a:pt x="205913" y="308579"/>
                  </a:lnTo>
                  <a:lnTo>
                    <a:pt x="200164" y="344571"/>
                  </a:lnTo>
                  <a:lnTo>
                    <a:pt x="204050" y="379282"/>
                  </a:lnTo>
                  <a:lnTo>
                    <a:pt x="212635" y="397951"/>
                  </a:lnTo>
                  <a:lnTo>
                    <a:pt x="218200" y="406205"/>
                  </a:lnTo>
                  <a:lnTo>
                    <a:pt x="225419" y="410537"/>
                  </a:lnTo>
                  <a:lnTo>
                    <a:pt x="242799" y="412232"/>
                  </a:lnTo>
                  <a:lnTo>
                    <a:pt x="259103" y="405966"/>
                  </a:lnTo>
                  <a:lnTo>
                    <a:pt x="266725" y="401019"/>
                  </a:lnTo>
                  <a:lnTo>
                    <a:pt x="288633" y="371701"/>
                  </a:lnTo>
                  <a:lnTo>
                    <a:pt x="308591" y="317533"/>
                  </a:lnTo>
                  <a:lnTo>
                    <a:pt x="318975" y="260526"/>
                  </a:lnTo>
                  <a:lnTo>
                    <a:pt x="321815" y="215709"/>
                  </a:lnTo>
                  <a:lnTo>
                    <a:pt x="319957" y="171613"/>
                  </a:lnTo>
                  <a:lnTo>
                    <a:pt x="315454" y="110446"/>
                  </a:lnTo>
                  <a:lnTo>
                    <a:pt x="311000" y="58398"/>
                  </a:lnTo>
                  <a:lnTo>
                    <a:pt x="299151" y="16459"/>
                  </a:lnTo>
                  <a:lnTo>
                    <a:pt x="293425" y="4478"/>
                  </a:lnTo>
                  <a:lnTo>
                    <a:pt x="288437" y="0"/>
                  </a:lnTo>
                  <a:lnTo>
                    <a:pt x="283942" y="524"/>
                  </a:lnTo>
                  <a:lnTo>
                    <a:pt x="279776" y="4383"/>
                  </a:lnTo>
                  <a:lnTo>
                    <a:pt x="275147" y="24268"/>
                  </a:lnTo>
                  <a:lnTo>
                    <a:pt x="272541" y="71468"/>
                  </a:lnTo>
                  <a:lnTo>
                    <a:pt x="274888" y="129906"/>
                  </a:lnTo>
                  <a:lnTo>
                    <a:pt x="282992" y="188556"/>
                  </a:lnTo>
                  <a:lnTo>
                    <a:pt x="296212" y="249597"/>
                  </a:lnTo>
                  <a:lnTo>
                    <a:pt x="310088" y="309921"/>
                  </a:lnTo>
                  <a:lnTo>
                    <a:pt x="327601" y="369081"/>
                  </a:lnTo>
                  <a:lnTo>
                    <a:pt x="334614" y="3911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58669" y="2058644"/>
              <a:ext cx="148233" cy="406591"/>
            </a:xfrm>
            <a:custGeom>
              <a:avLst/>
              <a:gdLst/>
              <a:ahLst/>
              <a:cxnLst/>
              <a:rect l="0" t="0" r="0" b="0"/>
              <a:pathLst>
                <a:path w="148233" h="406591">
                  <a:moveTo>
                    <a:pt x="95590" y="320796"/>
                  </a:moveTo>
                  <a:lnTo>
                    <a:pt x="95590" y="298439"/>
                  </a:lnTo>
                  <a:lnTo>
                    <a:pt x="84411" y="267768"/>
                  </a:lnTo>
                  <a:lnTo>
                    <a:pt x="76439" y="262048"/>
                  </a:lnTo>
                  <a:lnTo>
                    <a:pt x="55103" y="258811"/>
                  </a:lnTo>
                  <a:lnTo>
                    <a:pt x="45202" y="261925"/>
                  </a:lnTo>
                  <a:lnTo>
                    <a:pt x="27961" y="274744"/>
                  </a:lnTo>
                  <a:lnTo>
                    <a:pt x="5102" y="307281"/>
                  </a:lnTo>
                  <a:lnTo>
                    <a:pt x="0" y="333117"/>
                  </a:lnTo>
                  <a:lnTo>
                    <a:pt x="6258" y="382241"/>
                  </a:lnTo>
                  <a:lnTo>
                    <a:pt x="11469" y="391005"/>
                  </a:lnTo>
                  <a:lnTo>
                    <a:pt x="26617" y="403863"/>
                  </a:lnTo>
                  <a:lnTo>
                    <a:pt x="35570" y="406590"/>
                  </a:lnTo>
                  <a:lnTo>
                    <a:pt x="54877" y="406500"/>
                  </a:lnTo>
                  <a:lnTo>
                    <a:pt x="72036" y="399441"/>
                  </a:lnTo>
                  <a:lnTo>
                    <a:pt x="79888" y="394283"/>
                  </a:lnTo>
                  <a:lnTo>
                    <a:pt x="102116" y="364667"/>
                  </a:lnTo>
                  <a:lnTo>
                    <a:pt x="117930" y="315077"/>
                  </a:lnTo>
                  <a:lnTo>
                    <a:pt x="123066" y="273021"/>
                  </a:lnTo>
                  <a:lnTo>
                    <a:pt x="125349" y="228203"/>
                  </a:lnTo>
                  <a:lnTo>
                    <a:pt x="126634" y="165849"/>
                  </a:lnTo>
                  <a:lnTo>
                    <a:pt x="127015" y="115529"/>
                  </a:lnTo>
                  <a:lnTo>
                    <a:pt x="124024" y="52955"/>
                  </a:lnTo>
                  <a:lnTo>
                    <a:pt x="112514" y="6107"/>
                  </a:lnTo>
                  <a:lnTo>
                    <a:pt x="106873" y="1039"/>
                  </a:lnTo>
                  <a:lnTo>
                    <a:pt x="99602" y="0"/>
                  </a:lnTo>
                  <a:lnTo>
                    <a:pt x="91246" y="1647"/>
                  </a:lnTo>
                  <a:lnTo>
                    <a:pt x="85675" y="7424"/>
                  </a:lnTo>
                  <a:lnTo>
                    <a:pt x="79485" y="26322"/>
                  </a:lnTo>
                  <a:lnTo>
                    <a:pt x="76000" y="74447"/>
                  </a:lnTo>
                  <a:lnTo>
                    <a:pt x="74968" y="133160"/>
                  </a:lnTo>
                  <a:lnTo>
                    <a:pt x="81854" y="194175"/>
                  </a:lnTo>
                  <a:lnTo>
                    <a:pt x="85281" y="247794"/>
                  </a:lnTo>
                  <a:lnTo>
                    <a:pt x="96327" y="309019"/>
                  </a:lnTo>
                  <a:lnTo>
                    <a:pt x="104106" y="335449"/>
                  </a:lnTo>
                  <a:lnTo>
                    <a:pt x="115362" y="354994"/>
                  </a:lnTo>
                  <a:lnTo>
                    <a:pt x="128164" y="365241"/>
                  </a:lnTo>
                  <a:lnTo>
                    <a:pt x="148232" y="3734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972268" y="2326798"/>
              <a:ext cx="18863" cy="136871"/>
            </a:xfrm>
            <a:custGeom>
              <a:avLst/>
              <a:gdLst/>
              <a:ahLst/>
              <a:cxnLst/>
              <a:rect l="0" t="0" r="0" b="0"/>
              <a:pathLst>
                <a:path w="18863" h="136871">
                  <a:moveTo>
                    <a:pt x="8333" y="0"/>
                  </a:moveTo>
                  <a:lnTo>
                    <a:pt x="0" y="37478"/>
                  </a:lnTo>
                  <a:lnTo>
                    <a:pt x="1574" y="72325"/>
                  </a:lnTo>
                  <a:lnTo>
                    <a:pt x="16073" y="127390"/>
                  </a:lnTo>
                  <a:lnTo>
                    <a:pt x="18862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80601" y="217939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49057" y="2116227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3119" y="48931"/>
                  </a:lnTo>
                  <a:lnTo>
                    <a:pt x="8333" y="99897"/>
                  </a:lnTo>
                  <a:lnTo>
                    <a:pt x="9878" y="156331"/>
                  </a:lnTo>
                  <a:lnTo>
                    <a:pt x="10336" y="210097"/>
                  </a:lnTo>
                  <a:lnTo>
                    <a:pt x="13591" y="259953"/>
                  </a:lnTo>
                  <a:lnTo>
                    <a:pt x="27309" y="321059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054300" y="2263626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41425" y="5590"/>
                  </a:lnTo>
                  <a:lnTo>
                    <a:pt x="86081" y="17959"/>
                  </a:lnTo>
                  <a:lnTo>
                    <a:pt x="29395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289048" y="2347854"/>
              <a:ext cx="17937" cy="157929"/>
            </a:xfrm>
            <a:custGeom>
              <a:avLst/>
              <a:gdLst/>
              <a:ahLst/>
              <a:cxnLst/>
              <a:rect l="0" t="0" r="0" b="0"/>
              <a:pathLst>
                <a:path w="17937" h="157929">
                  <a:moveTo>
                    <a:pt x="17936" y="0"/>
                  </a:moveTo>
                  <a:lnTo>
                    <a:pt x="3465" y="33622"/>
                  </a:lnTo>
                  <a:lnTo>
                    <a:pt x="0" y="71834"/>
                  </a:lnTo>
                  <a:lnTo>
                    <a:pt x="5598" y="123547"/>
                  </a:lnTo>
                  <a:lnTo>
                    <a:pt x="740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85927" y="2274155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388975" y="2337326"/>
              <a:ext cx="112036" cy="192952"/>
            </a:xfrm>
            <a:custGeom>
              <a:avLst/>
              <a:gdLst/>
              <a:ahLst/>
              <a:cxnLst/>
              <a:rect l="0" t="0" r="0" b="0"/>
              <a:pathLst>
                <a:path w="112036" h="192952">
                  <a:moveTo>
                    <a:pt x="75936" y="0"/>
                  </a:moveTo>
                  <a:lnTo>
                    <a:pt x="37564" y="29309"/>
                  </a:lnTo>
                  <a:lnTo>
                    <a:pt x="10472" y="72037"/>
                  </a:lnTo>
                  <a:lnTo>
                    <a:pt x="828" y="94017"/>
                  </a:lnTo>
                  <a:lnTo>
                    <a:pt x="0" y="137301"/>
                  </a:lnTo>
                  <a:lnTo>
                    <a:pt x="12753" y="175993"/>
                  </a:lnTo>
                  <a:lnTo>
                    <a:pt x="20946" y="184009"/>
                  </a:lnTo>
                  <a:lnTo>
                    <a:pt x="42528" y="192916"/>
                  </a:lnTo>
                  <a:lnTo>
                    <a:pt x="52495" y="192951"/>
                  </a:lnTo>
                  <a:lnTo>
                    <a:pt x="69807" y="186752"/>
                  </a:lnTo>
                  <a:lnTo>
                    <a:pt x="82182" y="173078"/>
                  </a:lnTo>
                  <a:lnTo>
                    <a:pt x="107147" y="115295"/>
                  </a:lnTo>
                  <a:lnTo>
                    <a:pt x="112035" y="94526"/>
                  </a:lnTo>
                  <a:lnTo>
                    <a:pt x="105641" y="52597"/>
                  </a:lnTo>
                  <a:lnTo>
                    <a:pt x="864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584756" y="2286406"/>
              <a:ext cx="185483" cy="243474"/>
            </a:xfrm>
            <a:custGeom>
              <a:avLst/>
              <a:gdLst/>
              <a:ahLst/>
              <a:cxnLst/>
              <a:rect l="0" t="0" r="0" b="0"/>
              <a:pathLst>
                <a:path w="185483" h="243474">
                  <a:moveTo>
                    <a:pt x="17026" y="114091"/>
                  </a:moveTo>
                  <a:lnTo>
                    <a:pt x="24262" y="141647"/>
                  </a:lnTo>
                  <a:lnTo>
                    <a:pt x="30024" y="194750"/>
                  </a:lnTo>
                  <a:lnTo>
                    <a:pt x="33331" y="217790"/>
                  </a:lnTo>
                  <a:lnTo>
                    <a:pt x="30902" y="239728"/>
                  </a:lnTo>
                  <a:lnTo>
                    <a:pt x="28617" y="243473"/>
                  </a:lnTo>
                  <a:lnTo>
                    <a:pt x="25923" y="242459"/>
                  </a:lnTo>
                  <a:lnTo>
                    <a:pt x="16543" y="224266"/>
                  </a:lnTo>
                  <a:lnTo>
                    <a:pt x="585" y="166944"/>
                  </a:lnTo>
                  <a:lnTo>
                    <a:pt x="0" y="105337"/>
                  </a:lnTo>
                  <a:lnTo>
                    <a:pt x="10803" y="53350"/>
                  </a:lnTo>
                  <a:lnTo>
                    <a:pt x="26361" y="25644"/>
                  </a:lnTo>
                  <a:lnTo>
                    <a:pt x="45788" y="2617"/>
                  </a:lnTo>
                  <a:lnTo>
                    <a:pt x="54918" y="0"/>
                  </a:lnTo>
                  <a:lnTo>
                    <a:pt x="77541" y="3333"/>
                  </a:lnTo>
                  <a:lnTo>
                    <a:pt x="96955" y="15732"/>
                  </a:lnTo>
                  <a:lnTo>
                    <a:pt x="134070" y="52288"/>
                  </a:lnTo>
                  <a:lnTo>
                    <a:pt x="153612" y="94089"/>
                  </a:lnTo>
                  <a:lnTo>
                    <a:pt x="170694" y="151041"/>
                  </a:lnTo>
                  <a:lnTo>
                    <a:pt x="185482" y="208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064829" y="1579274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83161" y="600124"/>
            <a:ext cx="2980715" cy="597284"/>
            <a:chOff x="483161" y="600124"/>
            <a:chExt cx="2980715" cy="597284"/>
          </a:xfrm>
        </p:grpSpPr>
        <p:sp>
          <p:nvSpPr>
            <p:cNvPr id="57" name="Freeform 56"/>
            <p:cNvSpPr/>
            <p:nvPr/>
          </p:nvSpPr>
          <p:spPr>
            <a:xfrm>
              <a:off x="483161" y="624174"/>
              <a:ext cx="445848" cy="573234"/>
            </a:xfrm>
            <a:custGeom>
              <a:avLst/>
              <a:gdLst/>
              <a:ahLst/>
              <a:cxnLst/>
              <a:rect l="0" t="0" r="0" b="0"/>
              <a:pathLst>
                <a:path w="445848" h="573234">
                  <a:moveTo>
                    <a:pt x="138020" y="18064"/>
                  </a:moveTo>
                  <a:lnTo>
                    <a:pt x="102103" y="80322"/>
                  </a:lnTo>
                  <a:lnTo>
                    <a:pt x="46741" y="140724"/>
                  </a:lnTo>
                  <a:lnTo>
                    <a:pt x="20117" y="156313"/>
                  </a:lnTo>
                  <a:lnTo>
                    <a:pt x="12625" y="155853"/>
                  </a:lnTo>
                  <a:lnTo>
                    <a:pt x="6460" y="152038"/>
                  </a:lnTo>
                  <a:lnTo>
                    <a:pt x="1180" y="145984"/>
                  </a:lnTo>
                  <a:lnTo>
                    <a:pt x="0" y="138439"/>
                  </a:lnTo>
                  <a:lnTo>
                    <a:pt x="15267" y="90978"/>
                  </a:lnTo>
                  <a:lnTo>
                    <a:pt x="46052" y="49494"/>
                  </a:lnTo>
                  <a:lnTo>
                    <a:pt x="75675" y="20358"/>
                  </a:lnTo>
                  <a:lnTo>
                    <a:pt x="96273" y="8165"/>
                  </a:lnTo>
                  <a:lnTo>
                    <a:pt x="133189" y="313"/>
                  </a:lnTo>
                  <a:lnTo>
                    <a:pt x="193651" y="0"/>
                  </a:lnTo>
                  <a:lnTo>
                    <a:pt x="218897" y="8476"/>
                  </a:lnTo>
                  <a:lnTo>
                    <a:pt x="238696" y="23161"/>
                  </a:lnTo>
                  <a:lnTo>
                    <a:pt x="262996" y="54279"/>
                  </a:lnTo>
                  <a:lnTo>
                    <a:pt x="270470" y="66774"/>
                  </a:lnTo>
                  <a:lnTo>
                    <a:pt x="275656" y="90016"/>
                  </a:lnTo>
                  <a:lnTo>
                    <a:pt x="269452" y="133532"/>
                  </a:lnTo>
                  <a:lnTo>
                    <a:pt x="249102" y="165361"/>
                  </a:lnTo>
                  <a:lnTo>
                    <a:pt x="218020" y="197981"/>
                  </a:lnTo>
                  <a:lnTo>
                    <a:pt x="199312" y="208381"/>
                  </a:lnTo>
                  <a:lnTo>
                    <a:pt x="191749" y="208113"/>
                  </a:lnTo>
                  <a:lnTo>
                    <a:pt x="185538" y="204425"/>
                  </a:lnTo>
                  <a:lnTo>
                    <a:pt x="180227" y="198457"/>
                  </a:lnTo>
                  <a:lnTo>
                    <a:pt x="181366" y="193308"/>
                  </a:lnTo>
                  <a:lnTo>
                    <a:pt x="186804" y="188706"/>
                  </a:lnTo>
                  <a:lnTo>
                    <a:pt x="195109" y="184467"/>
                  </a:lnTo>
                  <a:lnTo>
                    <a:pt x="234744" y="178503"/>
                  </a:lnTo>
                  <a:lnTo>
                    <a:pt x="277943" y="182325"/>
                  </a:lnTo>
                  <a:lnTo>
                    <a:pt x="332122" y="202502"/>
                  </a:lnTo>
                  <a:lnTo>
                    <a:pt x="360998" y="224531"/>
                  </a:lnTo>
                  <a:lnTo>
                    <a:pt x="412008" y="286094"/>
                  </a:lnTo>
                  <a:lnTo>
                    <a:pt x="432241" y="321698"/>
                  </a:lnTo>
                  <a:lnTo>
                    <a:pt x="445645" y="365653"/>
                  </a:lnTo>
                  <a:lnTo>
                    <a:pt x="445847" y="404543"/>
                  </a:lnTo>
                  <a:lnTo>
                    <a:pt x="434265" y="464766"/>
                  </a:lnTo>
                  <a:lnTo>
                    <a:pt x="423322" y="494239"/>
                  </a:lnTo>
                  <a:lnTo>
                    <a:pt x="392830" y="531550"/>
                  </a:lnTo>
                  <a:lnTo>
                    <a:pt x="354159" y="553653"/>
                  </a:lnTo>
                  <a:lnTo>
                    <a:pt x="290765" y="570432"/>
                  </a:lnTo>
                  <a:lnTo>
                    <a:pt x="239300" y="573233"/>
                  </a:lnTo>
                  <a:lnTo>
                    <a:pt x="188176" y="567173"/>
                  </a:lnTo>
                  <a:lnTo>
                    <a:pt x="131506" y="551526"/>
                  </a:lnTo>
                  <a:lnTo>
                    <a:pt x="95906" y="533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326590" y="747523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7409" y="57264"/>
                  </a:lnTo>
                  <a:lnTo>
                    <a:pt x="1464" y="118156"/>
                  </a:lnTo>
                  <a:lnTo>
                    <a:pt x="289" y="17407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231834" y="87386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0053" y="11453"/>
                  </a:lnTo>
                  <a:lnTo>
                    <a:pt x="70923" y="19160"/>
                  </a:lnTo>
                  <a:lnTo>
                    <a:pt x="12574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810698" y="638933"/>
              <a:ext cx="368702" cy="431985"/>
            </a:xfrm>
            <a:custGeom>
              <a:avLst/>
              <a:gdLst/>
              <a:ahLst/>
              <a:cxnLst/>
              <a:rect l="0" t="0" r="0" b="0"/>
              <a:pathLst>
                <a:path w="368702" h="431985">
                  <a:moveTo>
                    <a:pt x="42317" y="108590"/>
                  </a:moveTo>
                  <a:lnTo>
                    <a:pt x="62561" y="64627"/>
                  </a:lnTo>
                  <a:lnTo>
                    <a:pt x="102215" y="17797"/>
                  </a:lnTo>
                  <a:lnTo>
                    <a:pt x="134284" y="2010"/>
                  </a:lnTo>
                  <a:lnTo>
                    <a:pt x="156891" y="0"/>
                  </a:lnTo>
                  <a:lnTo>
                    <a:pt x="200000" y="8241"/>
                  </a:lnTo>
                  <a:lnTo>
                    <a:pt x="231758" y="28944"/>
                  </a:lnTo>
                  <a:lnTo>
                    <a:pt x="257805" y="62894"/>
                  </a:lnTo>
                  <a:lnTo>
                    <a:pt x="279162" y="124693"/>
                  </a:lnTo>
                  <a:lnTo>
                    <a:pt x="288618" y="175882"/>
                  </a:lnTo>
                  <a:lnTo>
                    <a:pt x="283881" y="228094"/>
                  </a:lnTo>
                  <a:lnTo>
                    <a:pt x="268180" y="279439"/>
                  </a:lnTo>
                  <a:lnTo>
                    <a:pt x="241913" y="333064"/>
                  </a:lnTo>
                  <a:lnTo>
                    <a:pt x="197629" y="388841"/>
                  </a:lnTo>
                  <a:lnTo>
                    <a:pt x="159825" y="414026"/>
                  </a:lnTo>
                  <a:lnTo>
                    <a:pt x="118988" y="428247"/>
                  </a:lnTo>
                  <a:lnTo>
                    <a:pt x="91211" y="431984"/>
                  </a:lnTo>
                  <a:lnTo>
                    <a:pt x="49265" y="422909"/>
                  </a:lnTo>
                  <a:lnTo>
                    <a:pt x="18380" y="405402"/>
                  </a:lnTo>
                  <a:lnTo>
                    <a:pt x="5162" y="385956"/>
                  </a:lnTo>
                  <a:lnTo>
                    <a:pt x="0" y="374219"/>
                  </a:lnTo>
                  <a:lnTo>
                    <a:pt x="503" y="348700"/>
                  </a:lnTo>
                  <a:lnTo>
                    <a:pt x="3912" y="335344"/>
                  </a:lnTo>
                  <a:lnTo>
                    <a:pt x="9695" y="325270"/>
                  </a:lnTo>
                  <a:lnTo>
                    <a:pt x="25479" y="310957"/>
                  </a:lnTo>
                  <a:lnTo>
                    <a:pt x="54095" y="296322"/>
                  </a:lnTo>
                  <a:lnTo>
                    <a:pt x="90391" y="290166"/>
                  </a:lnTo>
                  <a:lnTo>
                    <a:pt x="150120" y="299369"/>
                  </a:lnTo>
                  <a:lnTo>
                    <a:pt x="204251" y="312391"/>
                  </a:lnTo>
                  <a:lnTo>
                    <a:pt x="260004" y="332294"/>
                  </a:lnTo>
                  <a:lnTo>
                    <a:pt x="302049" y="336699"/>
                  </a:lnTo>
                  <a:lnTo>
                    <a:pt x="348819" y="331420"/>
                  </a:lnTo>
                  <a:lnTo>
                    <a:pt x="368701" y="329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63709" y="810694"/>
              <a:ext cx="105286" cy="73700"/>
            </a:xfrm>
            <a:custGeom>
              <a:avLst/>
              <a:gdLst/>
              <a:ahLst/>
              <a:cxnLst/>
              <a:rect l="0" t="0" r="0" b="0"/>
              <a:pathLst>
                <a:path w="105286" h="73700">
                  <a:moveTo>
                    <a:pt x="105285" y="0"/>
                  </a:moveTo>
                  <a:lnTo>
                    <a:pt x="44412" y="4266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621595" y="821222"/>
              <a:ext cx="136872" cy="115815"/>
            </a:xfrm>
            <a:custGeom>
              <a:avLst/>
              <a:gdLst/>
              <a:ahLst/>
              <a:cxnLst/>
              <a:rect l="0" t="0" r="0" b="0"/>
              <a:pathLst>
                <a:path w="136872" h="115815">
                  <a:moveTo>
                    <a:pt x="0" y="0"/>
                  </a:moveTo>
                  <a:lnTo>
                    <a:pt x="58563" y="49498"/>
                  </a:lnTo>
                  <a:lnTo>
                    <a:pt x="116334" y="100344"/>
                  </a:lnTo>
                  <a:lnTo>
                    <a:pt x="136871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37358" y="600124"/>
              <a:ext cx="15990" cy="442198"/>
            </a:xfrm>
            <a:custGeom>
              <a:avLst/>
              <a:gdLst/>
              <a:ahLst/>
              <a:cxnLst/>
              <a:rect l="0" t="0" r="0" b="0"/>
              <a:pathLst>
                <a:path w="15990" h="442198">
                  <a:moveTo>
                    <a:pt x="15989" y="0"/>
                  </a:moveTo>
                  <a:lnTo>
                    <a:pt x="12869" y="57264"/>
                  </a:lnTo>
                  <a:lnTo>
                    <a:pt x="6924" y="118156"/>
                  </a:lnTo>
                  <a:lnTo>
                    <a:pt x="5894" y="177859"/>
                  </a:lnTo>
                  <a:lnTo>
                    <a:pt x="0" y="230643"/>
                  </a:lnTo>
                  <a:lnTo>
                    <a:pt x="3168" y="283165"/>
                  </a:lnTo>
                  <a:lnTo>
                    <a:pt x="5008" y="340507"/>
                  </a:lnTo>
                  <a:lnTo>
                    <a:pt x="10960" y="402223"/>
                  </a:lnTo>
                  <a:lnTo>
                    <a:pt x="15989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62856" y="663295"/>
              <a:ext cx="201020" cy="244067"/>
            </a:xfrm>
            <a:custGeom>
              <a:avLst/>
              <a:gdLst/>
              <a:ahLst/>
              <a:cxnLst/>
              <a:rect l="0" t="0" r="0" b="0"/>
              <a:pathLst>
                <a:path w="201020" h="244067">
                  <a:moveTo>
                    <a:pt x="201019" y="157927"/>
                  </a:moveTo>
                  <a:lnTo>
                    <a:pt x="144804" y="186608"/>
                  </a:lnTo>
                  <a:lnTo>
                    <a:pt x="89353" y="208263"/>
                  </a:lnTo>
                  <a:lnTo>
                    <a:pt x="57969" y="223534"/>
                  </a:lnTo>
                  <a:lnTo>
                    <a:pt x="20814" y="244066"/>
                  </a:lnTo>
                  <a:lnTo>
                    <a:pt x="13032" y="243429"/>
                  </a:lnTo>
                  <a:lnTo>
                    <a:pt x="6675" y="239495"/>
                  </a:lnTo>
                  <a:lnTo>
                    <a:pt x="1266" y="233363"/>
                  </a:lnTo>
                  <a:lnTo>
                    <a:pt x="0" y="224595"/>
                  </a:lnTo>
                  <a:lnTo>
                    <a:pt x="15118" y="163558"/>
                  </a:lnTo>
                  <a:lnTo>
                    <a:pt x="29074" y="108520"/>
                  </a:lnTo>
                  <a:lnTo>
                    <a:pt x="43096" y="55708"/>
                  </a:lnTo>
                  <a:lnTo>
                    <a:pt x="536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2424954" y="613858"/>
            <a:ext cx="588424" cy="374964"/>
          </a:xfrm>
          <a:custGeom>
            <a:avLst/>
            <a:gdLst/>
            <a:ahLst/>
            <a:cxnLst/>
            <a:rect l="0" t="0" r="0" b="0"/>
            <a:pathLst>
              <a:path w="588424" h="374964">
                <a:moveTo>
                  <a:pt x="396683" y="38908"/>
                </a:moveTo>
                <a:lnTo>
                  <a:pt x="336299" y="38908"/>
                </a:lnTo>
                <a:lnTo>
                  <a:pt x="275051" y="44498"/>
                </a:lnTo>
                <a:lnTo>
                  <a:pt x="223383" y="53563"/>
                </a:lnTo>
                <a:lnTo>
                  <a:pt x="169428" y="68276"/>
                </a:lnTo>
                <a:lnTo>
                  <a:pt x="112889" y="98775"/>
                </a:lnTo>
                <a:lnTo>
                  <a:pt x="51499" y="147076"/>
                </a:lnTo>
                <a:lnTo>
                  <a:pt x="20665" y="184692"/>
                </a:lnTo>
                <a:lnTo>
                  <a:pt x="4250" y="225473"/>
                </a:lnTo>
                <a:lnTo>
                  <a:pt x="0" y="253237"/>
                </a:lnTo>
                <a:lnTo>
                  <a:pt x="4350" y="278055"/>
                </a:lnTo>
                <a:lnTo>
                  <a:pt x="15252" y="300784"/>
                </a:lnTo>
                <a:lnTo>
                  <a:pt x="42291" y="332140"/>
                </a:lnTo>
                <a:lnTo>
                  <a:pt x="66430" y="348998"/>
                </a:lnTo>
                <a:lnTo>
                  <a:pt x="117506" y="366053"/>
                </a:lnTo>
                <a:lnTo>
                  <a:pt x="159910" y="371479"/>
                </a:lnTo>
                <a:lnTo>
                  <a:pt x="206053" y="373891"/>
                </a:lnTo>
                <a:lnTo>
                  <a:pt x="253857" y="374963"/>
                </a:lnTo>
                <a:lnTo>
                  <a:pt x="310040" y="369977"/>
                </a:lnTo>
                <a:lnTo>
                  <a:pt x="370946" y="365047"/>
                </a:lnTo>
                <a:lnTo>
                  <a:pt x="424918" y="354022"/>
                </a:lnTo>
                <a:lnTo>
                  <a:pt x="480470" y="337118"/>
                </a:lnTo>
                <a:lnTo>
                  <a:pt x="511196" y="325489"/>
                </a:lnTo>
                <a:lnTo>
                  <a:pt x="550467" y="294482"/>
                </a:lnTo>
                <a:lnTo>
                  <a:pt x="571970" y="257093"/>
                </a:lnTo>
                <a:lnTo>
                  <a:pt x="587570" y="208971"/>
                </a:lnTo>
                <a:lnTo>
                  <a:pt x="588423" y="168846"/>
                </a:lnTo>
                <a:lnTo>
                  <a:pt x="569825" y="110545"/>
                </a:lnTo>
                <a:lnTo>
                  <a:pt x="536755" y="65052"/>
                </a:lnTo>
                <a:lnTo>
                  <a:pt x="500521" y="36880"/>
                </a:lnTo>
                <a:lnTo>
                  <a:pt x="443546" y="14999"/>
                </a:lnTo>
                <a:lnTo>
                  <a:pt x="383660" y="0"/>
                </a:lnTo>
                <a:lnTo>
                  <a:pt x="346421" y="864"/>
                </a:lnTo>
                <a:lnTo>
                  <a:pt x="287985" y="13708"/>
                </a:lnTo>
                <a:lnTo>
                  <a:pt x="270341" y="1785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2501197" y="1509983"/>
            <a:ext cx="335098" cy="863710"/>
          </a:xfrm>
          <a:custGeom>
            <a:avLst/>
            <a:gdLst/>
            <a:ahLst/>
            <a:cxnLst/>
            <a:rect l="0" t="0" r="0" b="0"/>
            <a:pathLst>
              <a:path w="335098" h="863710">
                <a:moveTo>
                  <a:pt x="309911" y="279861"/>
                </a:moveTo>
                <a:lnTo>
                  <a:pt x="278629" y="289436"/>
                </a:lnTo>
                <a:lnTo>
                  <a:pt x="225907" y="332859"/>
                </a:lnTo>
                <a:lnTo>
                  <a:pt x="176563" y="396312"/>
                </a:lnTo>
                <a:lnTo>
                  <a:pt x="134438" y="449837"/>
                </a:lnTo>
                <a:lnTo>
                  <a:pt x="88847" y="511622"/>
                </a:lnTo>
                <a:lnTo>
                  <a:pt x="59889" y="572481"/>
                </a:lnTo>
                <a:lnTo>
                  <a:pt x="32795" y="628184"/>
                </a:lnTo>
                <a:lnTo>
                  <a:pt x="12084" y="688971"/>
                </a:lnTo>
                <a:lnTo>
                  <a:pt x="0" y="749101"/>
                </a:lnTo>
                <a:lnTo>
                  <a:pt x="6452" y="811065"/>
                </a:lnTo>
                <a:lnTo>
                  <a:pt x="9339" y="823510"/>
                </a:lnTo>
                <a:lnTo>
                  <a:pt x="21906" y="843577"/>
                </a:lnTo>
                <a:lnTo>
                  <a:pt x="30170" y="852204"/>
                </a:lnTo>
                <a:lnTo>
                  <a:pt x="54951" y="861789"/>
                </a:lnTo>
                <a:lnTo>
                  <a:pt x="84292" y="863709"/>
                </a:lnTo>
                <a:lnTo>
                  <a:pt x="124778" y="851636"/>
                </a:lnTo>
                <a:lnTo>
                  <a:pt x="179438" y="814237"/>
                </a:lnTo>
                <a:lnTo>
                  <a:pt x="222528" y="766956"/>
                </a:lnTo>
                <a:lnTo>
                  <a:pt x="254499" y="711896"/>
                </a:lnTo>
                <a:lnTo>
                  <a:pt x="280812" y="652677"/>
                </a:lnTo>
                <a:lnTo>
                  <a:pt x="293360" y="601935"/>
                </a:lnTo>
                <a:lnTo>
                  <a:pt x="295074" y="538626"/>
                </a:lnTo>
                <a:lnTo>
                  <a:pt x="284494" y="480454"/>
                </a:lnTo>
                <a:lnTo>
                  <a:pt x="262733" y="428279"/>
                </a:lnTo>
                <a:lnTo>
                  <a:pt x="228988" y="365841"/>
                </a:lnTo>
                <a:lnTo>
                  <a:pt x="180048" y="308450"/>
                </a:lnTo>
                <a:lnTo>
                  <a:pt x="121134" y="257463"/>
                </a:lnTo>
                <a:lnTo>
                  <a:pt x="64531" y="205985"/>
                </a:lnTo>
                <a:lnTo>
                  <a:pt x="40804" y="174524"/>
                </a:lnTo>
                <a:lnTo>
                  <a:pt x="32381" y="147257"/>
                </a:lnTo>
                <a:lnTo>
                  <a:pt x="30758" y="102141"/>
                </a:lnTo>
                <a:lnTo>
                  <a:pt x="36105" y="74532"/>
                </a:lnTo>
                <a:lnTo>
                  <a:pt x="46280" y="50564"/>
                </a:lnTo>
                <a:lnTo>
                  <a:pt x="64840" y="31332"/>
                </a:lnTo>
                <a:lnTo>
                  <a:pt x="101597" y="10471"/>
                </a:lnTo>
                <a:lnTo>
                  <a:pt x="142124" y="0"/>
                </a:lnTo>
                <a:lnTo>
                  <a:pt x="186887" y="18"/>
                </a:lnTo>
                <a:lnTo>
                  <a:pt x="217799" y="5748"/>
                </a:lnTo>
                <a:lnTo>
                  <a:pt x="254933" y="23297"/>
                </a:lnTo>
                <a:lnTo>
                  <a:pt x="304015" y="64578"/>
                </a:lnTo>
                <a:lnTo>
                  <a:pt x="321162" y="97660"/>
                </a:lnTo>
                <a:lnTo>
                  <a:pt x="335097" y="157996"/>
                </a:lnTo>
                <a:lnTo>
                  <a:pt x="332131" y="209949"/>
                </a:lnTo>
                <a:lnTo>
                  <a:pt x="330968" y="23774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1286148" y="1762254"/>
            <a:ext cx="893252" cy="656325"/>
            <a:chOff x="1286148" y="1762254"/>
            <a:chExt cx="893252" cy="656325"/>
          </a:xfrm>
        </p:grpSpPr>
        <p:sp>
          <p:nvSpPr>
            <p:cNvPr id="68" name="Freeform 67"/>
            <p:cNvSpPr/>
            <p:nvPr/>
          </p:nvSpPr>
          <p:spPr>
            <a:xfrm>
              <a:off x="1286148" y="1762254"/>
              <a:ext cx="411182" cy="656325"/>
            </a:xfrm>
            <a:custGeom>
              <a:avLst/>
              <a:gdLst/>
              <a:ahLst/>
              <a:cxnLst/>
              <a:rect l="0" t="0" r="0" b="0"/>
              <a:pathLst>
                <a:path w="411182" h="656325">
                  <a:moveTo>
                    <a:pt x="135199" y="48647"/>
                  </a:moveTo>
                  <a:lnTo>
                    <a:pt x="92537" y="102762"/>
                  </a:lnTo>
                  <a:lnTo>
                    <a:pt x="56748" y="145721"/>
                  </a:lnTo>
                  <a:lnTo>
                    <a:pt x="18447" y="171634"/>
                  </a:lnTo>
                  <a:lnTo>
                    <a:pt x="8231" y="176262"/>
                  </a:lnTo>
                  <a:lnTo>
                    <a:pt x="2590" y="175837"/>
                  </a:lnTo>
                  <a:lnTo>
                    <a:pt x="0" y="172045"/>
                  </a:lnTo>
                  <a:lnTo>
                    <a:pt x="241" y="158473"/>
                  </a:lnTo>
                  <a:lnTo>
                    <a:pt x="4248" y="140742"/>
                  </a:lnTo>
                  <a:lnTo>
                    <a:pt x="16167" y="124283"/>
                  </a:lnTo>
                  <a:lnTo>
                    <a:pt x="39489" y="95624"/>
                  </a:lnTo>
                  <a:lnTo>
                    <a:pt x="55226" y="73035"/>
                  </a:lnTo>
                  <a:lnTo>
                    <a:pt x="84987" y="47165"/>
                  </a:lnTo>
                  <a:lnTo>
                    <a:pt x="136372" y="17462"/>
                  </a:lnTo>
                  <a:lnTo>
                    <a:pt x="164966" y="5541"/>
                  </a:lnTo>
                  <a:lnTo>
                    <a:pt x="211609" y="0"/>
                  </a:lnTo>
                  <a:lnTo>
                    <a:pt x="237009" y="2850"/>
                  </a:lnTo>
                  <a:lnTo>
                    <a:pt x="256877" y="14255"/>
                  </a:lnTo>
                  <a:lnTo>
                    <a:pt x="272336" y="31022"/>
                  </a:lnTo>
                  <a:lnTo>
                    <a:pt x="283106" y="50172"/>
                  </a:lnTo>
                  <a:lnTo>
                    <a:pt x="290157" y="91863"/>
                  </a:lnTo>
                  <a:lnTo>
                    <a:pt x="285568" y="118157"/>
                  </a:lnTo>
                  <a:lnTo>
                    <a:pt x="263557" y="163633"/>
                  </a:lnTo>
                  <a:lnTo>
                    <a:pt x="235509" y="198005"/>
                  </a:lnTo>
                  <a:lnTo>
                    <a:pt x="207424" y="218983"/>
                  </a:lnTo>
                  <a:lnTo>
                    <a:pt x="175706" y="231958"/>
                  </a:lnTo>
                  <a:lnTo>
                    <a:pt x="150472" y="235404"/>
                  </a:lnTo>
                  <a:lnTo>
                    <a:pt x="144211" y="233983"/>
                  </a:lnTo>
                  <a:lnTo>
                    <a:pt x="142377" y="230696"/>
                  </a:lnTo>
                  <a:lnTo>
                    <a:pt x="143494" y="226165"/>
                  </a:lnTo>
                  <a:lnTo>
                    <a:pt x="154093" y="218011"/>
                  </a:lnTo>
                  <a:lnTo>
                    <a:pt x="161833" y="214199"/>
                  </a:lnTo>
                  <a:lnTo>
                    <a:pt x="200672" y="208834"/>
                  </a:lnTo>
                  <a:lnTo>
                    <a:pt x="263577" y="218325"/>
                  </a:lnTo>
                  <a:lnTo>
                    <a:pt x="288182" y="225835"/>
                  </a:lnTo>
                  <a:lnTo>
                    <a:pt x="323042" y="249720"/>
                  </a:lnTo>
                  <a:lnTo>
                    <a:pt x="380798" y="307221"/>
                  </a:lnTo>
                  <a:lnTo>
                    <a:pt x="410361" y="363660"/>
                  </a:lnTo>
                  <a:lnTo>
                    <a:pt x="411181" y="412606"/>
                  </a:lnTo>
                  <a:lnTo>
                    <a:pt x="404014" y="465972"/>
                  </a:lnTo>
                  <a:lnTo>
                    <a:pt x="389943" y="518426"/>
                  </a:lnTo>
                  <a:lnTo>
                    <a:pt x="352352" y="574629"/>
                  </a:lnTo>
                  <a:lnTo>
                    <a:pt x="317635" y="613156"/>
                  </a:lnTo>
                  <a:lnTo>
                    <a:pt x="254471" y="645584"/>
                  </a:lnTo>
                  <a:lnTo>
                    <a:pt x="227983" y="653204"/>
                  </a:lnTo>
                  <a:lnTo>
                    <a:pt x="177118" y="656324"/>
                  </a:lnTo>
                  <a:lnTo>
                    <a:pt x="120472" y="644371"/>
                  </a:lnTo>
                  <a:lnTo>
                    <a:pt x="64829" y="619826"/>
                  </a:lnTo>
                  <a:lnTo>
                    <a:pt x="40442" y="606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095171" y="1884601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31585" y="0"/>
                  </a:moveTo>
                  <a:lnTo>
                    <a:pt x="28466" y="52050"/>
                  </a:lnTo>
                  <a:lnTo>
                    <a:pt x="23252" y="105109"/>
                  </a:lnTo>
                  <a:lnTo>
                    <a:pt x="18587" y="154755"/>
                  </a:lnTo>
                  <a:lnTo>
                    <a:pt x="4354" y="216954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958300" y="1979357"/>
              <a:ext cx="221100" cy="52644"/>
            </a:xfrm>
            <a:custGeom>
              <a:avLst/>
              <a:gdLst/>
              <a:ahLst/>
              <a:cxnLst/>
              <a:rect l="0" t="0" r="0" b="0"/>
              <a:pathLst>
                <a:path w="221100" h="52644">
                  <a:moveTo>
                    <a:pt x="221099" y="0"/>
                  </a:moveTo>
                  <a:lnTo>
                    <a:pt x="162482" y="5589"/>
                  </a:lnTo>
                  <a:lnTo>
                    <a:pt x="108308" y="17958"/>
                  </a:lnTo>
                  <a:lnTo>
                    <a:pt x="49427" y="3478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455649" y="2596010"/>
            <a:ext cx="1134121" cy="1117544"/>
            <a:chOff x="1455649" y="2596010"/>
            <a:chExt cx="1134121" cy="1117544"/>
          </a:xfrm>
        </p:grpSpPr>
        <p:sp>
          <p:nvSpPr>
            <p:cNvPr id="72" name="Freeform 71"/>
            <p:cNvSpPr/>
            <p:nvPr/>
          </p:nvSpPr>
          <p:spPr>
            <a:xfrm>
              <a:off x="1884601" y="2874279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13821" y="27557"/>
                  </a:lnTo>
                  <a:lnTo>
                    <a:pt x="11179" y="90018"/>
                  </a:lnTo>
                  <a:lnTo>
                    <a:pt x="10721" y="142876"/>
                  </a:lnTo>
                  <a:lnTo>
                    <a:pt x="10585" y="197532"/>
                  </a:lnTo>
                  <a:lnTo>
                    <a:pt x="10554" y="241040"/>
                  </a:lnTo>
                  <a:lnTo>
                    <a:pt x="10539" y="283774"/>
                  </a:lnTo>
                  <a:lnTo>
                    <a:pt x="10533" y="326164"/>
                  </a:lnTo>
                  <a:lnTo>
                    <a:pt x="10530" y="383250"/>
                  </a:lnTo>
                  <a:lnTo>
                    <a:pt x="4939" y="43887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95171" y="2821637"/>
              <a:ext cx="42115" cy="600125"/>
            </a:xfrm>
            <a:custGeom>
              <a:avLst/>
              <a:gdLst/>
              <a:ahLst/>
              <a:cxnLst/>
              <a:rect l="0" t="0" r="0" b="0"/>
              <a:pathLst>
                <a:path w="42115" h="600125">
                  <a:moveTo>
                    <a:pt x="42114" y="0"/>
                  </a:moveTo>
                  <a:lnTo>
                    <a:pt x="30935" y="22357"/>
                  </a:lnTo>
                  <a:lnTo>
                    <a:pt x="23983" y="69795"/>
                  </a:lnTo>
                  <a:lnTo>
                    <a:pt x="21924" y="128305"/>
                  </a:lnTo>
                  <a:lnTo>
                    <a:pt x="21442" y="172448"/>
                  </a:lnTo>
                  <a:lnTo>
                    <a:pt x="21171" y="233980"/>
                  </a:lnTo>
                  <a:lnTo>
                    <a:pt x="21090" y="291206"/>
                  </a:lnTo>
                  <a:lnTo>
                    <a:pt x="21071" y="335315"/>
                  </a:lnTo>
                  <a:lnTo>
                    <a:pt x="21063" y="378316"/>
                  </a:lnTo>
                  <a:lnTo>
                    <a:pt x="21059" y="420824"/>
                  </a:lnTo>
                  <a:lnTo>
                    <a:pt x="17938" y="481098"/>
                  </a:lnTo>
                  <a:lnTo>
                    <a:pt x="12723" y="532882"/>
                  </a:lnTo>
                  <a:lnTo>
                    <a:pt x="8059" y="571622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455649" y="2596010"/>
              <a:ext cx="1134121" cy="1117544"/>
            </a:xfrm>
            <a:custGeom>
              <a:avLst/>
              <a:gdLst/>
              <a:ahLst/>
              <a:cxnLst/>
              <a:rect l="0" t="0" r="0" b="0"/>
              <a:pathLst>
                <a:path w="1134121" h="1117544">
                  <a:moveTo>
                    <a:pt x="818506" y="109813"/>
                  </a:moveTo>
                  <a:lnTo>
                    <a:pt x="764362" y="98361"/>
                  </a:lnTo>
                  <a:lnTo>
                    <a:pt x="709415" y="85064"/>
                  </a:lnTo>
                  <a:lnTo>
                    <a:pt x="661920" y="80254"/>
                  </a:lnTo>
                  <a:lnTo>
                    <a:pt x="610803" y="84417"/>
                  </a:lnTo>
                  <a:lnTo>
                    <a:pt x="558613" y="93060"/>
                  </a:lnTo>
                  <a:lnTo>
                    <a:pt x="500515" y="103030"/>
                  </a:lnTo>
                  <a:lnTo>
                    <a:pt x="444436" y="113393"/>
                  </a:lnTo>
                  <a:lnTo>
                    <a:pt x="385187" y="129461"/>
                  </a:lnTo>
                  <a:lnTo>
                    <a:pt x="328767" y="154630"/>
                  </a:lnTo>
                  <a:lnTo>
                    <a:pt x="275005" y="184314"/>
                  </a:lnTo>
                  <a:lnTo>
                    <a:pt x="227620" y="215336"/>
                  </a:lnTo>
                  <a:lnTo>
                    <a:pt x="172766" y="252344"/>
                  </a:lnTo>
                  <a:lnTo>
                    <a:pt x="116564" y="307940"/>
                  </a:lnTo>
                  <a:lnTo>
                    <a:pt x="82539" y="356991"/>
                  </a:lnTo>
                  <a:lnTo>
                    <a:pt x="51400" y="408569"/>
                  </a:lnTo>
                  <a:lnTo>
                    <a:pt x="28006" y="462066"/>
                  </a:lnTo>
                  <a:lnTo>
                    <a:pt x="13145" y="520681"/>
                  </a:lnTo>
                  <a:lnTo>
                    <a:pt x="2503" y="575613"/>
                  </a:lnTo>
                  <a:lnTo>
                    <a:pt x="0" y="628934"/>
                  </a:lnTo>
                  <a:lnTo>
                    <a:pt x="6147" y="682947"/>
                  </a:lnTo>
                  <a:lnTo>
                    <a:pt x="16547" y="741715"/>
                  </a:lnTo>
                  <a:lnTo>
                    <a:pt x="35096" y="796692"/>
                  </a:lnTo>
                  <a:lnTo>
                    <a:pt x="62300" y="850026"/>
                  </a:lnTo>
                  <a:lnTo>
                    <a:pt x="92587" y="901704"/>
                  </a:lnTo>
                  <a:lnTo>
                    <a:pt x="137381" y="961680"/>
                  </a:lnTo>
                  <a:lnTo>
                    <a:pt x="196532" y="1012999"/>
                  </a:lnTo>
                  <a:lnTo>
                    <a:pt x="257306" y="1055761"/>
                  </a:lnTo>
                  <a:lnTo>
                    <a:pt x="307254" y="1080426"/>
                  </a:lnTo>
                  <a:lnTo>
                    <a:pt x="359098" y="1101382"/>
                  </a:lnTo>
                  <a:lnTo>
                    <a:pt x="411504" y="1114350"/>
                  </a:lnTo>
                  <a:lnTo>
                    <a:pt x="464076" y="1117543"/>
                  </a:lnTo>
                  <a:lnTo>
                    <a:pt x="516698" y="1111600"/>
                  </a:lnTo>
                  <a:lnTo>
                    <a:pt x="569334" y="1101260"/>
                  </a:lnTo>
                  <a:lnTo>
                    <a:pt x="621975" y="1083898"/>
                  </a:lnTo>
                  <a:lnTo>
                    <a:pt x="673447" y="1062767"/>
                  </a:lnTo>
                  <a:lnTo>
                    <a:pt x="736473" y="1021658"/>
                  </a:lnTo>
                  <a:lnTo>
                    <a:pt x="799312" y="968824"/>
                  </a:lnTo>
                  <a:lnTo>
                    <a:pt x="856785" y="906092"/>
                  </a:lnTo>
                  <a:lnTo>
                    <a:pt x="910079" y="844307"/>
                  </a:lnTo>
                  <a:lnTo>
                    <a:pt x="947024" y="793425"/>
                  </a:lnTo>
                  <a:lnTo>
                    <a:pt x="984487" y="741304"/>
                  </a:lnTo>
                  <a:lnTo>
                    <a:pt x="1017814" y="688816"/>
                  </a:lnTo>
                  <a:lnTo>
                    <a:pt x="1049916" y="636219"/>
                  </a:lnTo>
                  <a:lnTo>
                    <a:pt x="1078535" y="583590"/>
                  </a:lnTo>
                  <a:lnTo>
                    <a:pt x="1101832" y="530952"/>
                  </a:lnTo>
                  <a:lnTo>
                    <a:pt x="1120433" y="478310"/>
                  </a:lnTo>
                  <a:lnTo>
                    <a:pt x="1130234" y="428788"/>
                  </a:lnTo>
                  <a:lnTo>
                    <a:pt x="1133138" y="381359"/>
                  </a:lnTo>
                  <a:lnTo>
                    <a:pt x="1134120" y="318520"/>
                  </a:lnTo>
                  <a:lnTo>
                    <a:pt x="1131974" y="261047"/>
                  </a:lnTo>
                  <a:lnTo>
                    <a:pt x="1111446" y="207754"/>
                  </a:lnTo>
                  <a:lnTo>
                    <a:pt x="1069559" y="145111"/>
                  </a:lnTo>
                  <a:lnTo>
                    <a:pt x="1037951" y="112083"/>
                  </a:lnTo>
                  <a:lnTo>
                    <a:pt x="985942" y="76250"/>
                  </a:lnTo>
                  <a:lnTo>
                    <a:pt x="925019" y="41312"/>
                  </a:lnTo>
                  <a:lnTo>
                    <a:pt x="863896" y="20287"/>
                  </a:lnTo>
                  <a:lnTo>
                    <a:pt x="813887" y="8548"/>
                  </a:lnTo>
                  <a:lnTo>
                    <a:pt x="762025" y="0"/>
                  </a:lnTo>
                  <a:lnTo>
                    <a:pt x="708444" y="2667"/>
                  </a:lnTo>
                  <a:lnTo>
                    <a:pt x="649805" y="5147"/>
                  </a:lnTo>
                  <a:lnTo>
                    <a:pt x="594865" y="13940"/>
                  </a:lnTo>
                  <a:lnTo>
                    <a:pt x="540372" y="32014"/>
                  </a:lnTo>
                  <a:lnTo>
                    <a:pt x="480293" y="59076"/>
                  </a:lnTo>
                  <a:lnTo>
                    <a:pt x="425056" y="85811"/>
                  </a:lnTo>
                  <a:lnTo>
                    <a:pt x="397366" y="99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26383" y="210569"/>
            <a:ext cx="3769203" cy="463448"/>
            <a:chOff x="326383" y="210569"/>
            <a:chExt cx="3769203" cy="463448"/>
          </a:xfrm>
        </p:grpSpPr>
        <p:sp>
          <p:nvSpPr>
            <p:cNvPr id="2" name="Freeform 1"/>
            <p:cNvSpPr/>
            <p:nvPr/>
          </p:nvSpPr>
          <p:spPr>
            <a:xfrm>
              <a:off x="531364" y="252683"/>
              <a:ext cx="15811" cy="379027"/>
            </a:xfrm>
            <a:custGeom>
              <a:avLst/>
              <a:gdLst/>
              <a:ahLst/>
              <a:cxnLst/>
              <a:rect l="0" t="0" r="0" b="0"/>
              <a:pathLst>
                <a:path w="15811" h="379027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6072" y="120510"/>
                  </a:lnTo>
                  <a:lnTo>
                    <a:pt x="12621" y="172318"/>
                  </a:lnTo>
                  <a:lnTo>
                    <a:pt x="15081" y="224713"/>
                  </a:lnTo>
                  <a:lnTo>
                    <a:pt x="15810" y="276112"/>
                  </a:lnTo>
                  <a:lnTo>
                    <a:pt x="12937" y="332875"/>
                  </a:lnTo>
                  <a:lnTo>
                    <a:pt x="558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6383" y="210569"/>
              <a:ext cx="389555" cy="52644"/>
            </a:xfrm>
            <a:custGeom>
              <a:avLst/>
              <a:gdLst/>
              <a:ahLst/>
              <a:cxnLst/>
              <a:rect l="0" t="0" r="0" b="0"/>
              <a:pathLst>
                <a:path w="389555" h="52644">
                  <a:moveTo>
                    <a:pt x="389554" y="0"/>
                  </a:moveTo>
                  <a:lnTo>
                    <a:pt x="330938" y="5590"/>
                  </a:lnTo>
                  <a:lnTo>
                    <a:pt x="275594" y="17959"/>
                  </a:lnTo>
                  <a:lnTo>
                    <a:pt x="212669" y="28548"/>
                  </a:lnTo>
                  <a:lnTo>
                    <a:pt x="160422" y="36575"/>
                  </a:lnTo>
                  <a:lnTo>
                    <a:pt x="107901" y="41020"/>
                  </a:lnTo>
                  <a:lnTo>
                    <a:pt x="55585" y="4501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26120" y="431668"/>
              <a:ext cx="281934" cy="200220"/>
            </a:xfrm>
            <a:custGeom>
              <a:avLst/>
              <a:gdLst/>
              <a:ahLst/>
              <a:cxnLst/>
              <a:rect l="0" t="0" r="0" b="0"/>
              <a:pathLst>
                <a:path w="281934" h="200220">
                  <a:moveTo>
                    <a:pt x="5589" y="63171"/>
                  </a:moveTo>
                  <a:lnTo>
                    <a:pt x="0" y="79938"/>
                  </a:lnTo>
                  <a:lnTo>
                    <a:pt x="376" y="97529"/>
                  </a:lnTo>
                  <a:lnTo>
                    <a:pt x="16584" y="158171"/>
                  </a:lnTo>
                  <a:lnTo>
                    <a:pt x="24514" y="177923"/>
                  </a:lnTo>
                  <a:lnTo>
                    <a:pt x="35837" y="194500"/>
                  </a:lnTo>
                  <a:lnTo>
                    <a:pt x="44472" y="198687"/>
                  </a:lnTo>
                  <a:lnTo>
                    <a:pt x="66544" y="200219"/>
                  </a:lnTo>
                  <a:lnTo>
                    <a:pt x="76642" y="196651"/>
                  </a:lnTo>
                  <a:lnTo>
                    <a:pt x="94100" y="183326"/>
                  </a:lnTo>
                  <a:lnTo>
                    <a:pt x="111493" y="156094"/>
                  </a:lnTo>
                  <a:lnTo>
                    <a:pt x="124056" y="125799"/>
                  </a:lnTo>
                  <a:lnTo>
                    <a:pt x="125312" y="101924"/>
                  </a:lnTo>
                  <a:lnTo>
                    <a:pt x="124310" y="83904"/>
                  </a:lnTo>
                  <a:lnTo>
                    <a:pt x="125681" y="84012"/>
                  </a:lnTo>
                  <a:lnTo>
                    <a:pt x="150816" y="147042"/>
                  </a:lnTo>
                  <a:lnTo>
                    <a:pt x="169632" y="170820"/>
                  </a:lnTo>
                  <a:lnTo>
                    <a:pt x="187292" y="185494"/>
                  </a:lnTo>
                  <a:lnTo>
                    <a:pt x="209958" y="193576"/>
                  </a:lnTo>
                  <a:lnTo>
                    <a:pt x="222554" y="195731"/>
                  </a:lnTo>
                  <a:lnTo>
                    <a:pt x="242788" y="191887"/>
                  </a:lnTo>
                  <a:lnTo>
                    <a:pt x="251459" y="187586"/>
                  </a:lnTo>
                  <a:lnTo>
                    <a:pt x="264214" y="173449"/>
                  </a:lnTo>
                  <a:lnTo>
                    <a:pt x="281933" y="135777"/>
                  </a:lnTo>
                  <a:lnTo>
                    <a:pt x="281921" y="93783"/>
                  </a:lnTo>
                  <a:lnTo>
                    <a:pt x="271437" y="37935"/>
                  </a:lnTo>
                  <a:lnTo>
                    <a:pt x="2582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44401" y="478721"/>
              <a:ext cx="164363" cy="159092"/>
            </a:xfrm>
            <a:custGeom>
              <a:avLst/>
              <a:gdLst/>
              <a:ahLst/>
              <a:cxnLst/>
              <a:rect l="0" t="0" r="0" b="0"/>
              <a:pathLst>
                <a:path w="164363" h="159092">
                  <a:moveTo>
                    <a:pt x="87391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26518" y="18617"/>
                  </a:lnTo>
                  <a:lnTo>
                    <a:pt x="12373" y="32436"/>
                  </a:lnTo>
                  <a:lnTo>
                    <a:pt x="2187" y="50277"/>
                  </a:lnTo>
                  <a:lnTo>
                    <a:pt x="0" y="73024"/>
                  </a:lnTo>
                  <a:lnTo>
                    <a:pt x="8128" y="120165"/>
                  </a:lnTo>
                  <a:lnTo>
                    <a:pt x="20577" y="138790"/>
                  </a:lnTo>
                  <a:lnTo>
                    <a:pt x="28811" y="147033"/>
                  </a:lnTo>
                  <a:lnTo>
                    <a:pt x="50437" y="156190"/>
                  </a:lnTo>
                  <a:lnTo>
                    <a:pt x="74477" y="159091"/>
                  </a:lnTo>
                  <a:lnTo>
                    <a:pt x="96859" y="156480"/>
                  </a:lnTo>
                  <a:lnTo>
                    <a:pt x="115386" y="148301"/>
                  </a:lnTo>
                  <a:lnTo>
                    <a:pt x="146343" y="123987"/>
                  </a:lnTo>
                  <a:lnTo>
                    <a:pt x="162310" y="97992"/>
                  </a:lnTo>
                  <a:lnTo>
                    <a:pt x="164362" y="78243"/>
                  </a:lnTo>
                  <a:lnTo>
                    <a:pt x="160205" y="58937"/>
                  </a:lnTo>
                  <a:lnTo>
                    <a:pt x="150559" y="42557"/>
                  </a:lnTo>
                  <a:lnTo>
                    <a:pt x="135353" y="30598"/>
                  </a:lnTo>
                  <a:lnTo>
                    <a:pt x="76863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68222" y="438284"/>
              <a:ext cx="182742" cy="220308"/>
            </a:xfrm>
            <a:custGeom>
              <a:avLst/>
              <a:gdLst/>
              <a:ahLst/>
              <a:cxnLst/>
              <a:rect l="0" t="0" r="0" b="0"/>
              <a:pathLst>
                <a:path w="182742" h="220308">
                  <a:moveTo>
                    <a:pt x="142638" y="24969"/>
                  </a:moveTo>
                  <a:lnTo>
                    <a:pt x="98675" y="1250"/>
                  </a:lnTo>
                  <a:lnTo>
                    <a:pt x="78645" y="0"/>
                  </a:lnTo>
                  <a:lnTo>
                    <a:pt x="37190" y="8729"/>
                  </a:lnTo>
                  <a:lnTo>
                    <a:pt x="11308" y="23927"/>
                  </a:lnTo>
                  <a:lnTo>
                    <a:pt x="5952" y="32463"/>
                  </a:lnTo>
                  <a:lnTo>
                    <a:pt x="0" y="54426"/>
                  </a:lnTo>
                  <a:lnTo>
                    <a:pt x="753" y="64494"/>
                  </a:lnTo>
                  <a:lnTo>
                    <a:pt x="7828" y="81920"/>
                  </a:lnTo>
                  <a:lnTo>
                    <a:pt x="15330" y="87503"/>
                  </a:lnTo>
                  <a:lnTo>
                    <a:pt x="36144" y="93706"/>
                  </a:lnTo>
                  <a:lnTo>
                    <a:pt x="98169" y="101135"/>
                  </a:lnTo>
                  <a:lnTo>
                    <a:pt x="152856" y="117711"/>
                  </a:lnTo>
                  <a:lnTo>
                    <a:pt x="174085" y="128969"/>
                  </a:lnTo>
                  <a:lnTo>
                    <a:pt x="179981" y="136416"/>
                  </a:lnTo>
                  <a:lnTo>
                    <a:pt x="182741" y="144891"/>
                  </a:lnTo>
                  <a:lnTo>
                    <a:pt x="182688" y="163666"/>
                  </a:lnTo>
                  <a:lnTo>
                    <a:pt x="178765" y="183708"/>
                  </a:lnTo>
                  <a:lnTo>
                    <a:pt x="163764" y="201195"/>
                  </a:lnTo>
                  <a:lnTo>
                    <a:pt x="141499" y="214426"/>
                  </a:lnTo>
                  <a:lnTo>
                    <a:pt x="116005" y="220307"/>
                  </a:lnTo>
                  <a:lnTo>
                    <a:pt x="75345" y="218028"/>
                  </a:lnTo>
                  <a:lnTo>
                    <a:pt x="53848" y="209819"/>
                  </a:lnTo>
                  <a:lnTo>
                    <a:pt x="31712" y="198283"/>
                  </a:lnTo>
                  <a:lnTo>
                    <a:pt x="16296" y="193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68787" y="263212"/>
              <a:ext cx="39587" cy="400084"/>
            </a:xfrm>
            <a:custGeom>
              <a:avLst/>
              <a:gdLst/>
              <a:ahLst/>
              <a:cxnLst/>
              <a:rect l="0" t="0" r="0" b="0"/>
              <a:pathLst>
                <a:path w="39587" h="400084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065" y="162899"/>
                  </a:lnTo>
                  <a:lnTo>
                    <a:pt x="18645" y="220261"/>
                  </a:lnTo>
                  <a:lnTo>
                    <a:pt x="28401" y="268553"/>
                  </a:lnTo>
                  <a:lnTo>
                    <a:pt x="37531" y="318737"/>
                  </a:lnTo>
                  <a:lnTo>
                    <a:pt x="39586" y="361423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52974" y="400082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0" y="5590"/>
                  </a:lnTo>
                  <a:lnTo>
                    <a:pt x="113293" y="21331"/>
                  </a:lnTo>
                  <a:lnTo>
                    <a:pt x="53574" y="295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08585" y="494839"/>
              <a:ext cx="141786" cy="159060"/>
            </a:xfrm>
            <a:custGeom>
              <a:avLst/>
              <a:gdLst/>
              <a:ahLst/>
              <a:cxnLst/>
              <a:rect l="0" t="0" r="0" b="0"/>
              <a:pathLst>
                <a:path w="141786" h="159060">
                  <a:moveTo>
                    <a:pt x="18130" y="0"/>
                  </a:moveTo>
                  <a:lnTo>
                    <a:pt x="6951" y="16767"/>
                  </a:lnTo>
                  <a:lnTo>
                    <a:pt x="0" y="55141"/>
                  </a:lnTo>
                  <a:lnTo>
                    <a:pt x="8911" y="117875"/>
                  </a:lnTo>
                  <a:lnTo>
                    <a:pt x="11984" y="131226"/>
                  </a:lnTo>
                  <a:lnTo>
                    <a:pt x="17542" y="141296"/>
                  </a:lnTo>
                  <a:lnTo>
                    <a:pt x="33076" y="155605"/>
                  </a:lnTo>
                  <a:lnTo>
                    <a:pt x="42132" y="158719"/>
                  </a:lnTo>
                  <a:lnTo>
                    <a:pt x="61553" y="159059"/>
                  </a:lnTo>
                  <a:lnTo>
                    <a:pt x="78763" y="152191"/>
                  </a:lnTo>
                  <a:lnTo>
                    <a:pt x="108875" y="128718"/>
                  </a:lnTo>
                  <a:lnTo>
                    <a:pt x="124696" y="102869"/>
                  </a:lnTo>
                  <a:lnTo>
                    <a:pt x="139352" y="61524"/>
                  </a:lnTo>
                  <a:lnTo>
                    <a:pt x="141785" y="26548"/>
                  </a:lnTo>
                  <a:lnTo>
                    <a:pt x="1339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71365" y="310336"/>
              <a:ext cx="302833" cy="363681"/>
            </a:xfrm>
            <a:custGeom>
              <a:avLst/>
              <a:gdLst/>
              <a:ahLst/>
              <a:cxnLst/>
              <a:rect l="0" t="0" r="0" b="0"/>
              <a:pathLst>
                <a:path w="302833" h="363681">
                  <a:moveTo>
                    <a:pt x="81733" y="300316"/>
                  </a:moveTo>
                  <a:lnTo>
                    <a:pt x="87322" y="283549"/>
                  </a:lnTo>
                  <a:lnTo>
                    <a:pt x="86947" y="265958"/>
                  </a:lnTo>
                  <a:lnTo>
                    <a:pt x="81711" y="246441"/>
                  </a:lnTo>
                  <a:lnTo>
                    <a:pt x="71584" y="226069"/>
                  </a:lnTo>
                  <a:lnTo>
                    <a:pt x="63269" y="220403"/>
                  </a:lnTo>
                  <a:lnTo>
                    <a:pt x="41551" y="217226"/>
                  </a:lnTo>
                  <a:lnTo>
                    <a:pt x="32719" y="220356"/>
                  </a:lnTo>
                  <a:lnTo>
                    <a:pt x="19785" y="233193"/>
                  </a:lnTo>
                  <a:lnTo>
                    <a:pt x="5926" y="260151"/>
                  </a:lnTo>
                  <a:lnTo>
                    <a:pt x="0" y="301544"/>
                  </a:lnTo>
                  <a:lnTo>
                    <a:pt x="4853" y="327768"/>
                  </a:lnTo>
                  <a:lnTo>
                    <a:pt x="9423" y="339674"/>
                  </a:lnTo>
                  <a:lnTo>
                    <a:pt x="23859" y="356023"/>
                  </a:lnTo>
                  <a:lnTo>
                    <a:pt x="32622" y="362021"/>
                  </a:lnTo>
                  <a:lnTo>
                    <a:pt x="40803" y="363680"/>
                  </a:lnTo>
                  <a:lnTo>
                    <a:pt x="48597" y="362446"/>
                  </a:lnTo>
                  <a:lnTo>
                    <a:pt x="56133" y="359283"/>
                  </a:lnTo>
                  <a:lnTo>
                    <a:pt x="67626" y="343292"/>
                  </a:lnTo>
                  <a:lnTo>
                    <a:pt x="95516" y="280326"/>
                  </a:lnTo>
                  <a:lnTo>
                    <a:pt x="107524" y="231872"/>
                  </a:lnTo>
                  <a:lnTo>
                    <a:pt x="115293" y="169337"/>
                  </a:lnTo>
                  <a:lnTo>
                    <a:pt x="121313" y="124247"/>
                  </a:lnTo>
                  <a:lnTo>
                    <a:pt x="119976" y="69553"/>
                  </a:lnTo>
                  <a:lnTo>
                    <a:pt x="115291" y="19422"/>
                  </a:lnTo>
                  <a:lnTo>
                    <a:pt x="114634" y="4259"/>
                  </a:lnTo>
                  <a:lnTo>
                    <a:pt x="113025" y="0"/>
                  </a:lnTo>
                  <a:lnTo>
                    <a:pt x="110783" y="3009"/>
                  </a:lnTo>
                  <a:lnTo>
                    <a:pt x="106343" y="21951"/>
                  </a:lnTo>
                  <a:lnTo>
                    <a:pt x="103492" y="84890"/>
                  </a:lnTo>
                  <a:lnTo>
                    <a:pt x="102998" y="140950"/>
                  </a:lnTo>
                  <a:lnTo>
                    <a:pt x="108420" y="201116"/>
                  </a:lnTo>
                  <a:lnTo>
                    <a:pt x="113521" y="254032"/>
                  </a:lnTo>
                  <a:lnTo>
                    <a:pt x="122607" y="287382"/>
                  </a:lnTo>
                  <a:lnTo>
                    <a:pt x="133435" y="304706"/>
                  </a:lnTo>
                  <a:lnTo>
                    <a:pt x="140767" y="307922"/>
                  </a:lnTo>
                  <a:lnTo>
                    <a:pt x="149165" y="307727"/>
                  </a:lnTo>
                  <a:lnTo>
                    <a:pt x="166685" y="301270"/>
                  </a:lnTo>
                  <a:lnTo>
                    <a:pt x="189702" y="283311"/>
                  </a:lnTo>
                  <a:lnTo>
                    <a:pt x="212510" y="258623"/>
                  </a:lnTo>
                  <a:lnTo>
                    <a:pt x="247946" y="232376"/>
                  </a:lnTo>
                  <a:lnTo>
                    <a:pt x="255713" y="223437"/>
                  </a:lnTo>
                  <a:lnTo>
                    <a:pt x="264342" y="201027"/>
                  </a:lnTo>
                  <a:lnTo>
                    <a:pt x="266644" y="188500"/>
                  </a:lnTo>
                  <a:lnTo>
                    <a:pt x="264668" y="178979"/>
                  </a:lnTo>
                  <a:lnTo>
                    <a:pt x="259842" y="171462"/>
                  </a:lnTo>
                  <a:lnTo>
                    <a:pt x="253115" y="165280"/>
                  </a:lnTo>
                  <a:lnTo>
                    <a:pt x="245121" y="162329"/>
                  </a:lnTo>
                  <a:lnTo>
                    <a:pt x="226879" y="162170"/>
                  </a:lnTo>
                  <a:lnTo>
                    <a:pt x="210193" y="169118"/>
                  </a:lnTo>
                  <a:lnTo>
                    <a:pt x="202468" y="174246"/>
                  </a:lnTo>
                  <a:lnTo>
                    <a:pt x="190765" y="192423"/>
                  </a:lnTo>
                  <a:lnTo>
                    <a:pt x="182834" y="216099"/>
                  </a:lnTo>
                  <a:lnTo>
                    <a:pt x="179309" y="242219"/>
                  </a:lnTo>
                  <a:lnTo>
                    <a:pt x="183982" y="266307"/>
                  </a:lnTo>
                  <a:lnTo>
                    <a:pt x="199767" y="296479"/>
                  </a:lnTo>
                  <a:lnTo>
                    <a:pt x="206045" y="304777"/>
                  </a:lnTo>
                  <a:lnTo>
                    <a:pt x="225500" y="317117"/>
                  </a:lnTo>
                  <a:lnTo>
                    <a:pt x="237239" y="322045"/>
                  </a:lnTo>
                  <a:lnTo>
                    <a:pt x="248575" y="322991"/>
                  </a:lnTo>
                  <a:lnTo>
                    <a:pt x="302832" y="3108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37367" y="490010"/>
              <a:ext cx="126343" cy="152229"/>
            </a:xfrm>
            <a:custGeom>
              <a:avLst/>
              <a:gdLst/>
              <a:ahLst/>
              <a:cxnLst/>
              <a:rect l="0" t="0" r="0" b="0"/>
              <a:pathLst>
                <a:path w="126343" h="152229">
                  <a:moveTo>
                    <a:pt x="0" y="57471"/>
                  </a:moveTo>
                  <a:lnTo>
                    <a:pt x="0" y="111616"/>
                  </a:lnTo>
                  <a:lnTo>
                    <a:pt x="0" y="129499"/>
                  </a:lnTo>
                  <a:lnTo>
                    <a:pt x="1170" y="77640"/>
                  </a:lnTo>
                  <a:lnTo>
                    <a:pt x="9576" y="34072"/>
                  </a:lnTo>
                  <a:lnTo>
                    <a:pt x="20244" y="13536"/>
                  </a:lnTo>
                  <a:lnTo>
                    <a:pt x="28704" y="7124"/>
                  </a:lnTo>
                  <a:lnTo>
                    <a:pt x="50582" y="0"/>
                  </a:lnTo>
                  <a:lnTo>
                    <a:pt x="60628" y="2779"/>
                  </a:lnTo>
                  <a:lnTo>
                    <a:pt x="78029" y="18346"/>
                  </a:lnTo>
                  <a:lnTo>
                    <a:pt x="107094" y="66467"/>
                  </a:lnTo>
                  <a:lnTo>
                    <a:pt x="122193" y="117913"/>
                  </a:lnTo>
                  <a:lnTo>
                    <a:pt x="126342" y="152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58466" y="231626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1170" y="44367"/>
                  </a:lnTo>
                  <a:lnTo>
                    <a:pt x="7236" y="103093"/>
                  </a:lnTo>
                  <a:lnTo>
                    <a:pt x="9553" y="151689"/>
                  </a:lnTo>
                  <a:lnTo>
                    <a:pt x="11409" y="199233"/>
                  </a:lnTo>
                  <a:lnTo>
                    <a:pt x="17678" y="261284"/>
                  </a:lnTo>
                  <a:lnTo>
                    <a:pt x="20056" y="317753"/>
                  </a:lnTo>
                  <a:lnTo>
                    <a:pt x="21930" y="369190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84766" y="379025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28403" y="17959"/>
                  </a:lnTo>
                  <a:lnTo>
                    <a:pt x="68382" y="35150"/>
                  </a:lnTo>
                  <a:lnTo>
                    <a:pt x="12240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16220" y="410611"/>
              <a:ext cx="195395" cy="221099"/>
            </a:xfrm>
            <a:custGeom>
              <a:avLst/>
              <a:gdLst/>
              <a:ahLst/>
              <a:cxnLst/>
              <a:rect l="0" t="0" r="0" b="0"/>
              <a:pathLst>
                <a:path w="195395" h="221099">
                  <a:moveTo>
                    <a:pt x="115987" y="0"/>
                  </a:moveTo>
                  <a:lnTo>
                    <a:pt x="73295" y="3119"/>
                  </a:lnTo>
                  <a:lnTo>
                    <a:pt x="31645" y="14654"/>
                  </a:lnTo>
                  <a:lnTo>
                    <a:pt x="13771" y="27570"/>
                  </a:lnTo>
                  <a:lnTo>
                    <a:pt x="5729" y="35927"/>
                  </a:lnTo>
                  <a:lnTo>
                    <a:pt x="1537" y="45009"/>
                  </a:lnTo>
                  <a:lnTo>
                    <a:pt x="0" y="64457"/>
                  </a:lnTo>
                  <a:lnTo>
                    <a:pt x="3567" y="72217"/>
                  </a:lnTo>
                  <a:lnTo>
                    <a:pt x="16889" y="83959"/>
                  </a:lnTo>
                  <a:lnTo>
                    <a:pt x="37628" y="89958"/>
                  </a:lnTo>
                  <a:lnTo>
                    <a:pt x="89070" y="93809"/>
                  </a:lnTo>
                  <a:lnTo>
                    <a:pt x="135886" y="89673"/>
                  </a:lnTo>
                  <a:lnTo>
                    <a:pt x="157586" y="96787"/>
                  </a:lnTo>
                  <a:lnTo>
                    <a:pt x="183945" y="113945"/>
                  </a:lnTo>
                  <a:lnTo>
                    <a:pt x="192984" y="133311"/>
                  </a:lnTo>
                  <a:lnTo>
                    <a:pt x="195394" y="145026"/>
                  </a:lnTo>
                  <a:lnTo>
                    <a:pt x="191833" y="167401"/>
                  </a:lnTo>
                  <a:lnTo>
                    <a:pt x="181282" y="187874"/>
                  </a:lnTo>
                  <a:lnTo>
                    <a:pt x="164894" y="204772"/>
                  </a:lnTo>
                  <a:lnTo>
                    <a:pt x="142793" y="213842"/>
                  </a:lnTo>
                  <a:lnTo>
                    <a:pt x="84887" y="219665"/>
                  </a:lnTo>
                  <a:lnTo>
                    <a:pt x="4228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21761" y="396939"/>
              <a:ext cx="178986" cy="209721"/>
            </a:xfrm>
            <a:custGeom>
              <a:avLst/>
              <a:gdLst/>
              <a:ahLst/>
              <a:cxnLst/>
              <a:rect l="0" t="0" r="0" b="0"/>
              <a:pathLst>
                <a:path w="178986" h="209721">
                  <a:moveTo>
                    <a:pt x="0" y="87371"/>
                  </a:moveTo>
                  <a:lnTo>
                    <a:pt x="49552" y="102026"/>
                  </a:lnTo>
                  <a:lnTo>
                    <a:pt x="88902" y="100942"/>
                  </a:lnTo>
                  <a:lnTo>
                    <a:pt x="130197" y="93212"/>
                  </a:lnTo>
                  <a:lnTo>
                    <a:pt x="140610" y="87756"/>
                  </a:lnTo>
                  <a:lnTo>
                    <a:pt x="155300" y="72334"/>
                  </a:lnTo>
                  <a:lnTo>
                    <a:pt x="157346" y="63309"/>
                  </a:lnTo>
                  <a:lnTo>
                    <a:pt x="153380" y="43922"/>
                  </a:lnTo>
                  <a:lnTo>
                    <a:pt x="137993" y="18865"/>
                  </a:lnTo>
                  <a:lnTo>
                    <a:pt x="122161" y="7011"/>
                  </a:lnTo>
                  <a:lnTo>
                    <a:pt x="113027" y="2213"/>
                  </a:lnTo>
                  <a:lnTo>
                    <a:pt x="90398" y="0"/>
                  </a:lnTo>
                  <a:lnTo>
                    <a:pt x="77813" y="1048"/>
                  </a:lnTo>
                  <a:lnTo>
                    <a:pt x="57590" y="11571"/>
                  </a:lnTo>
                  <a:lnTo>
                    <a:pt x="41974" y="27946"/>
                  </a:lnTo>
                  <a:lnTo>
                    <a:pt x="31134" y="46922"/>
                  </a:lnTo>
                  <a:lnTo>
                    <a:pt x="24043" y="88515"/>
                  </a:lnTo>
                  <a:lnTo>
                    <a:pt x="28623" y="114786"/>
                  </a:lnTo>
                  <a:lnTo>
                    <a:pt x="44356" y="146187"/>
                  </a:lnTo>
                  <a:lnTo>
                    <a:pt x="78674" y="185064"/>
                  </a:lnTo>
                  <a:lnTo>
                    <a:pt x="96968" y="199420"/>
                  </a:lnTo>
                  <a:lnTo>
                    <a:pt x="119916" y="207361"/>
                  </a:lnTo>
                  <a:lnTo>
                    <a:pt x="143373" y="209720"/>
                  </a:lnTo>
                  <a:lnTo>
                    <a:pt x="178985" y="2031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84974" y="421139"/>
              <a:ext cx="115814" cy="218175"/>
            </a:xfrm>
            <a:custGeom>
              <a:avLst/>
              <a:gdLst/>
              <a:ahLst/>
              <a:cxnLst/>
              <a:rect l="0" t="0" r="0" b="0"/>
              <a:pathLst>
                <a:path w="115814" h="218175">
                  <a:moveTo>
                    <a:pt x="0" y="52643"/>
                  </a:moveTo>
                  <a:lnTo>
                    <a:pt x="14654" y="111260"/>
                  </a:lnTo>
                  <a:lnTo>
                    <a:pt x="35433" y="164264"/>
                  </a:lnTo>
                  <a:lnTo>
                    <a:pt x="55135" y="206623"/>
                  </a:lnTo>
                  <a:lnTo>
                    <a:pt x="61323" y="214958"/>
                  </a:lnTo>
                  <a:lnTo>
                    <a:pt x="67788" y="218174"/>
                  </a:lnTo>
                  <a:lnTo>
                    <a:pt x="74438" y="217979"/>
                  </a:lnTo>
                  <a:lnTo>
                    <a:pt x="81211" y="215510"/>
                  </a:lnTo>
                  <a:lnTo>
                    <a:pt x="85726" y="208014"/>
                  </a:lnTo>
                  <a:lnTo>
                    <a:pt x="96092" y="157076"/>
                  </a:lnTo>
                  <a:lnTo>
                    <a:pt x="103469" y="101608"/>
                  </a:lnTo>
                  <a:lnTo>
                    <a:pt x="113379" y="3989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80564" y="442015"/>
              <a:ext cx="215022" cy="189695"/>
            </a:xfrm>
            <a:custGeom>
              <a:avLst/>
              <a:gdLst/>
              <a:ahLst/>
              <a:cxnLst/>
              <a:rect l="0" t="0" r="0" b="0"/>
              <a:pathLst>
                <a:path w="215022" h="189695">
                  <a:moveTo>
                    <a:pt x="120265" y="126523"/>
                  </a:moveTo>
                  <a:lnTo>
                    <a:pt x="117145" y="77593"/>
                  </a:lnTo>
                  <a:lnTo>
                    <a:pt x="105692" y="35986"/>
                  </a:lnTo>
                  <a:lnTo>
                    <a:pt x="100021" y="24051"/>
                  </a:lnTo>
                  <a:lnTo>
                    <a:pt x="84361" y="7671"/>
                  </a:lnTo>
                  <a:lnTo>
                    <a:pt x="75272" y="1665"/>
                  </a:lnTo>
                  <a:lnTo>
                    <a:pt x="65703" y="0"/>
                  </a:lnTo>
                  <a:lnTo>
                    <a:pt x="45712" y="4390"/>
                  </a:lnTo>
                  <a:lnTo>
                    <a:pt x="37808" y="10006"/>
                  </a:lnTo>
                  <a:lnTo>
                    <a:pt x="25906" y="25605"/>
                  </a:lnTo>
                  <a:lnTo>
                    <a:pt x="4965" y="77575"/>
                  </a:lnTo>
                  <a:lnTo>
                    <a:pt x="0" y="102429"/>
                  </a:lnTo>
                  <a:lnTo>
                    <a:pt x="1693" y="125173"/>
                  </a:lnTo>
                  <a:lnTo>
                    <a:pt x="14812" y="157709"/>
                  </a:lnTo>
                  <a:lnTo>
                    <a:pt x="39107" y="183987"/>
                  </a:lnTo>
                  <a:lnTo>
                    <a:pt x="47442" y="187059"/>
                  </a:lnTo>
                  <a:lnTo>
                    <a:pt x="55339" y="186768"/>
                  </a:lnTo>
                  <a:lnTo>
                    <a:pt x="62943" y="184234"/>
                  </a:lnTo>
                  <a:lnTo>
                    <a:pt x="77631" y="168940"/>
                  </a:lnTo>
                  <a:lnTo>
                    <a:pt x="90788" y="145375"/>
                  </a:lnTo>
                  <a:lnTo>
                    <a:pt x="102432" y="101563"/>
                  </a:lnTo>
                  <a:lnTo>
                    <a:pt x="101853" y="73504"/>
                  </a:lnTo>
                  <a:lnTo>
                    <a:pt x="138668" y="132201"/>
                  </a:lnTo>
                  <a:lnTo>
                    <a:pt x="180002" y="175539"/>
                  </a:lnTo>
                  <a:lnTo>
                    <a:pt x="193998" y="183403"/>
                  </a:lnTo>
                  <a:lnTo>
                    <a:pt x="215021" y="1896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>
            <a:off x="4098878" y="178984"/>
            <a:ext cx="38822" cy="463255"/>
          </a:xfrm>
          <a:custGeom>
            <a:avLst/>
            <a:gdLst/>
            <a:ahLst/>
            <a:cxnLst/>
            <a:rect l="0" t="0" r="0" b="0"/>
            <a:pathLst>
              <a:path w="38822" h="463255">
                <a:moveTo>
                  <a:pt x="7236" y="0"/>
                </a:moveTo>
                <a:lnTo>
                  <a:pt x="0" y="27556"/>
                </a:lnTo>
                <a:lnTo>
                  <a:pt x="477" y="86898"/>
                </a:lnTo>
                <a:lnTo>
                  <a:pt x="5233" y="140781"/>
                </a:lnTo>
                <a:lnTo>
                  <a:pt x="9762" y="191841"/>
                </a:lnTo>
                <a:lnTo>
                  <a:pt x="15393" y="238556"/>
                </a:lnTo>
                <a:lnTo>
                  <a:pt x="22885" y="300456"/>
                </a:lnTo>
                <a:lnTo>
                  <a:pt x="28394" y="360950"/>
                </a:lnTo>
                <a:lnTo>
                  <a:pt x="36415" y="412240"/>
                </a:lnTo>
                <a:lnTo>
                  <a:pt x="38821" y="4632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4194805" y="94756"/>
            <a:ext cx="2606055" cy="610654"/>
            <a:chOff x="4194805" y="94756"/>
            <a:chExt cx="2606055" cy="610654"/>
          </a:xfrm>
        </p:grpSpPr>
        <p:sp>
          <p:nvSpPr>
            <p:cNvPr id="20" name="Freeform 19"/>
            <p:cNvSpPr/>
            <p:nvPr/>
          </p:nvSpPr>
          <p:spPr>
            <a:xfrm>
              <a:off x="4194805" y="421139"/>
              <a:ext cx="121880" cy="200041"/>
            </a:xfrm>
            <a:custGeom>
              <a:avLst/>
              <a:gdLst/>
              <a:ahLst/>
              <a:cxnLst/>
              <a:rect l="0" t="0" r="0" b="0"/>
              <a:pathLst>
                <a:path w="121880" h="200041">
                  <a:moveTo>
                    <a:pt x="6065" y="0"/>
                  </a:moveTo>
                  <a:lnTo>
                    <a:pt x="0" y="32452"/>
                  </a:lnTo>
                  <a:lnTo>
                    <a:pt x="5035" y="89932"/>
                  </a:lnTo>
                  <a:lnTo>
                    <a:pt x="15437" y="143153"/>
                  </a:lnTo>
                  <a:lnTo>
                    <a:pt x="38809" y="185555"/>
                  </a:lnTo>
                  <a:lnTo>
                    <a:pt x="45441" y="193894"/>
                  </a:lnTo>
                  <a:lnTo>
                    <a:pt x="53373" y="198283"/>
                  </a:lnTo>
                  <a:lnTo>
                    <a:pt x="71545" y="200040"/>
                  </a:lnTo>
                  <a:lnTo>
                    <a:pt x="78964" y="196531"/>
                  </a:lnTo>
                  <a:lnTo>
                    <a:pt x="90327" y="183274"/>
                  </a:lnTo>
                  <a:lnTo>
                    <a:pt x="114555" y="125795"/>
                  </a:lnTo>
                  <a:lnTo>
                    <a:pt x="120432" y="75715"/>
                  </a:lnTo>
                  <a:lnTo>
                    <a:pt x="12187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92365" y="431585"/>
              <a:ext cx="229646" cy="201706"/>
            </a:xfrm>
            <a:custGeom>
              <a:avLst/>
              <a:gdLst/>
              <a:ahLst/>
              <a:cxnLst/>
              <a:rect l="0" t="0" r="0" b="0"/>
              <a:pathLst>
                <a:path w="229646" h="201706">
                  <a:moveTo>
                    <a:pt x="113832" y="115896"/>
                  </a:moveTo>
                  <a:lnTo>
                    <a:pt x="119421" y="99129"/>
                  </a:lnTo>
                  <a:lnTo>
                    <a:pt x="117307" y="66345"/>
                  </a:lnTo>
                  <a:lnTo>
                    <a:pt x="109272" y="32584"/>
                  </a:lnTo>
                  <a:lnTo>
                    <a:pt x="96597" y="14138"/>
                  </a:lnTo>
                  <a:lnTo>
                    <a:pt x="88304" y="5943"/>
                  </a:lnTo>
                  <a:lnTo>
                    <a:pt x="78096" y="1650"/>
                  </a:lnTo>
                  <a:lnTo>
                    <a:pt x="54275" y="0"/>
                  </a:lnTo>
                  <a:lnTo>
                    <a:pt x="34330" y="6285"/>
                  </a:lnTo>
                  <a:lnTo>
                    <a:pt x="25735" y="11237"/>
                  </a:lnTo>
                  <a:lnTo>
                    <a:pt x="13066" y="26097"/>
                  </a:lnTo>
                  <a:lnTo>
                    <a:pt x="8050" y="34973"/>
                  </a:lnTo>
                  <a:lnTo>
                    <a:pt x="0" y="90076"/>
                  </a:lnTo>
                  <a:lnTo>
                    <a:pt x="945" y="131903"/>
                  </a:lnTo>
                  <a:lnTo>
                    <a:pt x="15003" y="165873"/>
                  </a:lnTo>
                  <a:lnTo>
                    <a:pt x="27404" y="183342"/>
                  </a:lnTo>
                  <a:lnTo>
                    <a:pt x="43833" y="195785"/>
                  </a:lnTo>
                  <a:lnTo>
                    <a:pt x="53128" y="200741"/>
                  </a:lnTo>
                  <a:lnTo>
                    <a:pt x="61665" y="201705"/>
                  </a:lnTo>
                  <a:lnTo>
                    <a:pt x="77388" y="196538"/>
                  </a:lnTo>
                  <a:lnTo>
                    <a:pt x="89056" y="183322"/>
                  </a:lnTo>
                  <a:lnTo>
                    <a:pt x="113505" y="125874"/>
                  </a:lnTo>
                  <a:lnTo>
                    <a:pt x="121143" y="91557"/>
                  </a:lnTo>
                  <a:lnTo>
                    <a:pt x="122216" y="78613"/>
                  </a:lnTo>
                  <a:lnTo>
                    <a:pt x="124100" y="74663"/>
                  </a:lnTo>
                  <a:lnTo>
                    <a:pt x="126527" y="76709"/>
                  </a:lnTo>
                  <a:lnTo>
                    <a:pt x="150598" y="116498"/>
                  </a:lnTo>
                  <a:lnTo>
                    <a:pt x="180452" y="146908"/>
                  </a:lnTo>
                  <a:lnTo>
                    <a:pt x="198423" y="158925"/>
                  </a:lnTo>
                  <a:lnTo>
                    <a:pt x="229645" y="1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85181" y="210569"/>
              <a:ext cx="18806" cy="400084"/>
            </a:xfrm>
            <a:custGeom>
              <a:avLst/>
              <a:gdLst/>
              <a:ahLst/>
              <a:cxnLst/>
              <a:rect l="0" t="0" r="0" b="0"/>
              <a:pathLst>
                <a:path w="18806" h="400084">
                  <a:moveTo>
                    <a:pt x="0" y="0"/>
                  </a:moveTo>
                  <a:lnTo>
                    <a:pt x="3120" y="48931"/>
                  </a:lnTo>
                  <a:lnTo>
                    <a:pt x="8333" y="99896"/>
                  </a:lnTo>
                  <a:lnTo>
                    <a:pt x="9878" y="159451"/>
                  </a:lnTo>
                  <a:lnTo>
                    <a:pt x="13455" y="221550"/>
                  </a:lnTo>
                  <a:lnTo>
                    <a:pt x="18805" y="281284"/>
                  </a:lnTo>
                  <a:lnTo>
                    <a:pt x="15023" y="342692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79896" y="389554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4900" y="14654"/>
                  </a:lnTo>
                  <a:lnTo>
                    <a:pt x="85285" y="31666"/>
                  </a:lnTo>
                  <a:lnTo>
                    <a:pt x="49836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00994" y="423928"/>
              <a:ext cx="148745" cy="176197"/>
            </a:xfrm>
            <a:custGeom>
              <a:avLst/>
              <a:gdLst/>
              <a:ahLst/>
              <a:cxnLst/>
              <a:rect l="0" t="0" r="0" b="0"/>
              <a:pathLst>
                <a:path w="148745" h="176197">
                  <a:moveTo>
                    <a:pt x="0" y="70911"/>
                  </a:moveTo>
                  <a:lnTo>
                    <a:pt x="58617" y="76500"/>
                  </a:lnTo>
                  <a:lnTo>
                    <a:pt x="98997" y="79976"/>
                  </a:lnTo>
                  <a:lnTo>
                    <a:pt x="120428" y="74550"/>
                  </a:lnTo>
                  <a:lnTo>
                    <a:pt x="129418" y="69827"/>
                  </a:lnTo>
                  <a:lnTo>
                    <a:pt x="142527" y="55222"/>
                  </a:lnTo>
                  <a:lnTo>
                    <a:pt x="147661" y="46413"/>
                  </a:lnTo>
                  <a:lnTo>
                    <a:pt x="148744" y="38202"/>
                  </a:lnTo>
                  <a:lnTo>
                    <a:pt x="143708" y="22838"/>
                  </a:lnTo>
                  <a:lnTo>
                    <a:pt x="130551" y="11331"/>
                  </a:lnTo>
                  <a:lnTo>
                    <a:pt x="111835" y="3487"/>
                  </a:lnTo>
                  <a:lnTo>
                    <a:pt x="87919" y="0"/>
                  </a:lnTo>
                  <a:lnTo>
                    <a:pt x="64812" y="4690"/>
                  </a:lnTo>
                  <a:lnTo>
                    <a:pt x="35192" y="20484"/>
                  </a:lnTo>
                  <a:lnTo>
                    <a:pt x="26971" y="26765"/>
                  </a:lnTo>
                  <a:lnTo>
                    <a:pt x="17836" y="49341"/>
                  </a:lnTo>
                  <a:lnTo>
                    <a:pt x="15400" y="63550"/>
                  </a:lnTo>
                  <a:lnTo>
                    <a:pt x="18933" y="88696"/>
                  </a:lnTo>
                  <a:lnTo>
                    <a:pt x="40265" y="133436"/>
                  </a:lnTo>
                  <a:lnTo>
                    <a:pt x="56500" y="148613"/>
                  </a:lnTo>
                  <a:lnTo>
                    <a:pt x="95519" y="167888"/>
                  </a:lnTo>
                  <a:lnTo>
                    <a:pt x="147400" y="176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44451" y="201817"/>
              <a:ext cx="153405" cy="419365"/>
            </a:xfrm>
            <a:custGeom>
              <a:avLst/>
              <a:gdLst/>
              <a:ahLst/>
              <a:cxnLst/>
              <a:rect l="0" t="0" r="0" b="0"/>
              <a:pathLst>
                <a:path w="153405" h="419365">
                  <a:moveTo>
                    <a:pt x="103984" y="324607"/>
                  </a:moveTo>
                  <a:lnTo>
                    <a:pt x="109573" y="307840"/>
                  </a:lnTo>
                  <a:lnTo>
                    <a:pt x="107460" y="275056"/>
                  </a:lnTo>
                  <a:lnTo>
                    <a:pt x="99290" y="255401"/>
                  </a:lnTo>
                  <a:lnTo>
                    <a:pt x="93835" y="246884"/>
                  </a:lnTo>
                  <a:lnTo>
                    <a:pt x="85520" y="241207"/>
                  </a:lnTo>
                  <a:lnTo>
                    <a:pt x="63802" y="234898"/>
                  </a:lnTo>
                  <a:lnTo>
                    <a:pt x="53800" y="236725"/>
                  </a:lnTo>
                  <a:lnTo>
                    <a:pt x="36446" y="248114"/>
                  </a:lnTo>
                  <a:lnTo>
                    <a:pt x="13523" y="268667"/>
                  </a:lnTo>
                  <a:lnTo>
                    <a:pt x="5287" y="288827"/>
                  </a:lnTo>
                  <a:lnTo>
                    <a:pt x="0" y="345486"/>
                  </a:lnTo>
                  <a:lnTo>
                    <a:pt x="5516" y="372491"/>
                  </a:lnTo>
                  <a:lnTo>
                    <a:pt x="21776" y="404306"/>
                  </a:lnTo>
                  <a:lnTo>
                    <a:pt x="28122" y="412835"/>
                  </a:lnTo>
                  <a:lnTo>
                    <a:pt x="35862" y="417351"/>
                  </a:lnTo>
                  <a:lnTo>
                    <a:pt x="53820" y="419249"/>
                  </a:lnTo>
                  <a:lnTo>
                    <a:pt x="73500" y="409954"/>
                  </a:lnTo>
                  <a:lnTo>
                    <a:pt x="92775" y="392955"/>
                  </a:lnTo>
                  <a:lnTo>
                    <a:pt x="115611" y="357077"/>
                  </a:lnTo>
                  <a:lnTo>
                    <a:pt x="134400" y="299912"/>
                  </a:lnTo>
                  <a:lnTo>
                    <a:pt x="145751" y="246710"/>
                  </a:lnTo>
                  <a:lnTo>
                    <a:pt x="153404" y="186493"/>
                  </a:lnTo>
                  <a:lnTo>
                    <a:pt x="152552" y="127317"/>
                  </a:lnTo>
                  <a:lnTo>
                    <a:pt x="144891" y="72739"/>
                  </a:lnTo>
                  <a:lnTo>
                    <a:pt x="135212" y="22642"/>
                  </a:lnTo>
                  <a:lnTo>
                    <a:pt x="131821" y="7484"/>
                  </a:lnTo>
                  <a:lnTo>
                    <a:pt x="127222" y="888"/>
                  </a:lnTo>
                  <a:lnTo>
                    <a:pt x="121815" y="0"/>
                  </a:lnTo>
                  <a:lnTo>
                    <a:pt x="115872" y="2917"/>
                  </a:lnTo>
                  <a:lnTo>
                    <a:pt x="111909" y="9542"/>
                  </a:lnTo>
                  <a:lnTo>
                    <a:pt x="107506" y="29380"/>
                  </a:lnTo>
                  <a:lnTo>
                    <a:pt x="111915" y="89819"/>
                  </a:lnTo>
                  <a:lnTo>
                    <a:pt x="114913" y="144296"/>
                  </a:lnTo>
                  <a:lnTo>
                    <a:pt x="122694" y="205282"/>
                  </a:lnTo>
                  <a:lnTo>
                    <a:pt x="130166" y="267112"/>
                  </a:lnTo>
                  <a:lnTo>
                    <a:pt x="135672" y="327592"/>
                  </a:lnTo>
                  <a:lnTo>
                    <a:pt x="143692" y="378879"/>
                  </a:lnTo>
                  <a:lnTo>
                    <a:pt x="146098" y="4193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39410" y="94756"/>
              <a:ext cx="209150" cy="600125"/>
            </a:xfrm>
            <a:custGeom>
              <a:avLst/>
              <a:gdLst/>
              <a:ahLst/>
              <a:cxnLst/>
              <a:rect l="0" t="0" r="0" b="0"/>
              <a:pathLst>
                <a:path w="209150" h="600125">
                  <a:moveTo>
                    <a:pt x="135450" y="0"/>
                  </a:moveTo>
                  <a:lnTo>
                    <a:pt x="111403" y="17981"/>
                  </a:lnTo>
                  <a:lnTo>
                    <a:pt x="91150" y="44322"/>
                  </a:lnTo>
                  <a:lnTo>
                    <a:pt x="63816" y="100636"/>
                  </a:lnTo>
                  <a:lnTo>
                    <a:pt x="38069" y="160952"/>
                  </a:lnTo>
                  <a:lnTo>
                    <a:pt x="16705" y="220110"/>
                  </a:lnTo>
                  <a:lnTo>
                    <a:pt x="3373" y="266527"/>
                  </a:lnTo>
                  <a:lnTo>
                    <a:pt x="0" y="319956"/>
                  </a:lnTo>
                  <a:lnTo>
                    <a:pt x="1340" y="377902"/>
                  </a:lnTo>
                  <a:lnTo>
                    <a:pt x="18449" y="437469"/>
                  </a:lnTo>
                  <a:lnTo>
                    <a:pt x="27297" y="459983"/>
                  </a:lnTo>
                  <a:lnTo>
                    <a:pt x="64377" y="512144"/>
                  </a:lnTo>
                  <a:lnTo>
                    <a:pt x="125152" y="573149"/>
                  </a:lnTo>
                  <a:lnTo>
                    <a:pt x="162164" y="590312"/>
                  </a:lnTo>
                  <a:lnTo>
                    <a:pt x="209149" y="6001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65905" y="326383"/>
              <a:ext cx="177866" cy="219033"/>
            </a:xfrm>
            <a:custGeom>
              <a:avLst/>
              <a:gdLst/>
              <a:ahLst/>
              <a:cxnLst/>
              <a:rect l="0" t="0" r="0" b="0"/>
              <a:pathLst>
                <a:path w="177866" h="219033">
                  <a:moveTo>
                    <a:pt x="135297" y="0"/>
                  </a:moveTo>
                  <a:lnTo>
                    <a:pt x="92605" y="3119"/>
                  </a:lnTo>
                  <a:lnTo>
                    <a:pt x="41634" y="19128"/>
                  </a:lnTo>
                  <a:lnTo>
                    <a:pt x="17338" y="37773"/>
                  </a:lnTo>
                  <a:lnTo>
                    <a:pt x="2542" y="55392"/>
                  </a:lnTo>
                  <a:lnTo>
                    <a:pt x="0" y="65004"/>
                  </a:lnTo>
                  <a:lnTo>
                    <a:pt x="3415" y="85043"/>
                  </a:lnTo>
                  <a:lnTo>
                    <a:pt x="8771" y="92960"/>
                  </a:lnTo>
                  <a:lnTo>
                    <a:pt x="24081" y="104876"/>
                  </a:lnTo>
                  <a:lnTo>
                    <a:pt x="83058" y="129507"/>
                  </a:lnTo>
                  <a:lnTo>
                    <a:pt x="143683" y="150473"/>
                  </a:lnTo>
                  <a:lnTo>
                    <a:pt x="163590" y="163973"/>
                  </a:lnTo>
                  <a:lnTo>
                    <a:pt x="176338" y="181671"/>
                  </a:lnTo>
                  <a:lnTo>
                    <a:pt x="177865" y="190134"/>
                  </a:lnTo>
                  <a:lnTo>
                    <a:pt x="176544" y="198116"/>
                  </a:lnTo>
                  <a:lnTo>
                    <a:pt x="173323" y="205777"/>
                  </a:lnTo>
                  <a:lnTo>
                    <a:pt x="166497" y="210884"/>
                  </a:lnTo>
                  <a:lnTo>
                    <a:pt x="146434" y="216559"/>
                  </a:lnTo>
                  <a:lnTo>
                    <a:pt x="96596" y="219032"/>
                  </a:lnTo>
                  <a:lnTo>
                    <a:pt x="54863" y="212588"/>
                  </a:lnTo>
                  <a:lnTo>
                    <a:pt x="3001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95047" y="389554"/>
              <a:ext cx="161059" cy="159067"/>
            </a:xfrm>
            <a:custGeom>
              <a:avLst/>
              <a:gdLst/>
              <a:ahLst/>
              <a:cxnLst/>
              <a:rect l="0" t="0" r="0" b="0"/>
              <a:pathLst>
                <a:path w="161059" h="159067">
                  <a:moveTo>
                    <a:pt x="106196" y="10528"/>
                  </a:moveTo>
                  <a:lnTo>
                    <a:pt x="83840" y="4939"/>
                  </a:lnTo>
                  <a:lnTo>
                    <a:pt x="63505" y="8434"/>
                  </a:lnTo>
                  <a:lnTo>
                    <a:pt x="35445" y="23556"/>
                  </a:lnTo>
                  <a:lnTo>
                    <a:pt x="12314" y="45974"/>
                  </a:lnTo>
                  <a:lnTo>
                    <a:pt x="5003" y="55216"/>
                  </a:lnTo>
                  <a:lnTo>
                    <a:pt x="0" y="77963"/>
                  </a:lnTo>
                  <a:lnTo>
                    <a:pt x="2846" y="101331"/>
                  </a:lnTo>
                  <a:lnTo>
                    <a:pt x="17602" y="127640"/>
                  </a:lnTo>
                  <a:lnTo>
                    <a:pt x="30167" y="142907"/>
                  </a:lnTo>
                  <a:lnTo>
                    <a:pt x="49788" y="154371"/>
                  </a:lnTo>
                  <a:lnTo>
                    <a:pt x="61572" y="159066"/>
                  </a:lnTo>
                  <a:lnTo>
                    <a:pt x="87143" y="158043"/>
                  </a:lnTo>
                  <a:lnTo>
                    <a:pt x="124728" y="144314"/>
                  </a:lnTo>
                  <a:lnTo>
                    <a:pt x="144848" y="130820"/>
                  </a:lnTo>
                  <a:lnTo>
                    <a:pt x="157690" y="113124"/>
                  </a:lnTo>
                  <a:lnTo>
                    <a:pt x="161058" y="87322"/>
                  </a:lnTo>
                  <a:lnTo>
                    <a:pt x="157485" y="58697"/>
                  </a:lnTo>
                  <a:lnTo>
                    <a:pt x="148099" y="34276"/>
                  </a:lnTo>
                  <a:lnTo>
                    <a:pt x="133008" y="17963"/>
                  </a:lnTo>
                  <a:lnTo>
                    <a:pt x="1061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99293" y="242155"/>
              <a:ext cx="17765" cy="326384"/>
            </a:xfrm>
            <a:custGeom>
              <a:avLst/>
              <a:gdLst/>
              <a:ahLst/>
              <a:cxnLst/>
              <a:rect l="0" t="0" r="0" b="0"/>
              <a:pathLst>
                <a:path w="17765" h="326384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40781"/>
                  </a:lnTo>
                  <a:lnTo>
                    <a:pt x="9762" y="198081"/>
                  </a:lnTo>
                  <a:lnTo>
                    <a:pt x="15393" y="248983"/>
                  </a:lnTo>
                  <a:lnTo>
                    <a:pt x="17061" y="290582"/>
                  </a:lnTo>
                  <a:lnTo>
                    <a:pt x="1776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69699" y="431668"/>
              <a:ext cx="115815" cy="133177"/>
            </a:xfrm>
            <a:custGeom>
              <a:avLst/>
              <a:gdLst/>
              <a:ahLst/>
              <a:cxnLst/>
              <a:rect l="0" t="0" r="0" b="0"/>
              <a:pathLst>
                <a:path w="115815" h="133177">
                  <a:moveTo>
                    <a:pt x="0" y="0"/>
                  </a:moveTo>
                  <a:lnTo>
                    <a:pt x="19128" y="53875"/>
                  </a:lnTo>
                  <a:lnTo>
                    <a:pt x="56599" y="114752"/>
                  </a:lnTo>
                  <a:lnTo>
                    <a:pt x="70389" y="131329"/>
                  </a:lnTo>
                  <a:lnTo>
                    <a:pt x="77341" y="133176"/>
                  </a:lnTo>
                  <a:lnTo>
                    <a:pt x="84317" y="130898"/>
                  </a:lnTo>
                  <a:lnTo>
                    <a:pt x="91306" y="125870"/>
                  </a:lnTo>
                  <a:lnTo>
                    <a:pt x="95966" y="117838"/>
                  </a:lnTo>
                  <a:lnTo>
                    <a:pt x="109647" y="63669"/>
                  </a:lnTo>
                  <a:lnTo>
                    <a:pt x="115814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35047" y="428541"/>
              <a:ext cx="97113" cy="161055"/>
            </a:xfrm>
            <a:custGeom>
              <a:avLst/>
              <a:gdLst/>
              <a:ahLst/>
              <a:cxnLst/>
              <a:rect l="0" t="0" r="0" b="0"/>
              <a:pathLst>
                <a:path w="97113" h="161055">
                  <a:moveTo>
                    <a:pt x="45222" y="34712"/>
                  </a:moveTo>
                  <a:lnTo>
                    <a:pt x="61990" y="40302"/>
                  </a:lnTo>
                  <a:lnTo>
                    <a:pt x="79581" y="39926"/>
                  </a:lnTo>
                  <a:lnTo>
                    <a:pt x="89185" y="38188"/>
                  </a:lnTo>
                  <a:lnTo>
                    <a:pt x="94418" y="33520"/>
                  </a:lnTo>
                  <a:lnTo>
                    <a:pt x="96736" y="26899"/>
                  </a:lnTo>
                  <a:lnTo>
                    <a:pt x="97112" y="18975"/>
                  </a:lnTo>
                  <a:lnTo>
                    <a:pt x="92684" y="12522"/>
                  </a:lnTo>
                  <a:lnTo>
                    <a:pt x="75285" y="2233"/>
                  </a:lnTo>
                  <a:lnTo>
                    <a:pt x="55074" y="0"/>
                  </a:lnTo>
                  <a:lnTo>
                    <a:pt x="35563" y="4077"/>
                  </a:lnTo>
                  <a:lnTo>
                    <a:pt x="19092" y="13688"/>
                  </a:lnTo>
                  <a:lnTo>
                    <a:pt x="7093" y="28878"/>
                  </a:lnTo>
                  <a:lnTo>
                    <a:pt x="2255" y="37842"/>
                  </a:lnTo>
                  <a:lnTo>
                    <a:pt x="0" y="60280"/>
                  </a:lnTo>
                  <a:lnTo>
                    <a:pt x="4066" y="84680"/>
                  </a:lnTo>
                  <a:lnTo>
                    <a:pt x="19510" y="116978"/>
                  </a:lnTo>
                  <a:lnTo>
                    <a:pt x="32235" y="134056"/>
                  </a:lnTo>
                  <a:lnTo>
                    <a:pt x="58142" y="151235"/>
                  </a:lnTo>
                  <a:lnTo>
                    <a:pt x="87336" y="1610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02751" y="240437"/>
              <a:ext cx="140732" cy="370216"/>
            </a:xfrm>
            <a:custGeom>
              <a:avLst/>
              <a:gdLst/>
              <a:ahLst/>
              <a:cxnLst/>
              <a:rect l="0" t="0" r="0" b="0"/>
              <a:pathLst>
                <a:path w="140732" h="370216">
                  <a:moveTo>
                    <a:pt x="67031" y="296516"/>
                  </a:moveTo>
                  <a:lnTo>
                    <a:pt x="72621" y="279748"/>
                  </a:lnTo>
                  <a:lnTo>
                    <a:pt x="70507" y="246964"/>
                  </a:lnTo>
                  <a:lnTo>
                    <a:pt x="56882" y="213204"/>
                  </a:lnTo>
                  <a:lnTo>
                    <a:pt x="49737" y="207049"/>
                  </a:lnTo>
                  <a:lnTo>
                    <a:pt x="41464" y="204116"/>
                  </a:lnTo>
                  <a:lnTo>
                    <a:pt x="32439" y="203331"/>
                  </a:lnTo>
                  <a:lnTo>
                    <a:pt x="25252" y="206316"/>
                  </a:lnTo>
                  <a:lnTo>
                    <a:pt x="14148" y="218993"/>
                  </a:lnTo>
                  <a:lnTo>
                    <a:pt x="1319" y="245860"/>
                  </a:lnTo>
                  <a:lnTo>
                    <a:pt x="0" y="265813"/>
                  </a:lnTo>
                  <a:lnTo>
                    <a:pt x="8687" y="307219"/>
                  </a:lnTo>
                  <a:lnTo>
                    <a:pt x="23877" y="333092"/>
                  </a:lnTo>
                  <a:lnTo>
                    <a:pt x="32413" y="336108"/>
                  </a:lnTo>
                  <a:lnTo>
                    <a:pt x="54375" y="333220"/>
                  </a:lnTo>
                  <a:lnTo>
                    <a:pt x="81869" y="318440"/>
                  </a:lnTo>
                  <a:lnTo>
                    <a:pt x="94293" y="299631"/>
                  </a:lnTo>
                  <a:lnTo>
                    <a:pt x="102544" y="274504"/>
                  </a:lnTo>
                  <a:lnTo>
                    <a:pt x="107188" y="227473"/>
                  </a:lnTo>
                  <a:lnTo>
                    <a:pt x="108565" y="176493"/>
                  </a:lnTo>
                  <a:lnTo>
                    <a:pt x="108973" y="124343"/>
                  </a:lnTo>
                  <a:lnTo>
                    <a:pt x="107924" y="73016"/>
                  </a:lnTo>
                  <a:lnTo>
                    <a:pt x="97683" y="16278"/>
                  </a:lnTo>
                  <a:lnTo>
                    <a:pt x="94485" y="4406"/>
                  </a:lnTo>
                  <a:lnTo>
                    <a:pt x="91182" y="0"/>
                  </a:lnTo>
                  <a:lnTo>
                    <a:pt x="87812" y="573"/>
                  </a:lnTo>
                  <a:lnTo>
                    <a:pt x="84394" y="4464"/>
                  </a:lnTo>
                  <a:lnTo>
                    <a:pt x="73996" y="32297"/>
                  </a:lnTo>
                  <a:lnTo>
                    <a:pt x="68407" y="92030"/>
                  </a:lnTo>
                  <a:lnTo>
                    <a:pt x="70422" y="153915"/>
                  </a:lnTo>
                  <a:lnTo>
                    <a:pt x="76150" y="211806"/>
                  </a:lnTo>
                  <a:lnTo>
                    <a:pt x="88321" y="262318"/>
                  </a:lnTo>
                  <a:lnTo>
                    <a:pt x="112224" y="314977"/>
                  </a:lnTo>
                  <a:lnTo>
                    <a:pt x="140731" y="3702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85595" y="168455"/>
              <a:ext cx="115265" cy="536955"/>
            </a:xfrm>
            <a:custGeom>
              <a:avLst/>
              <a:gdLst/>
              <a:ahLst/>
              <a:cxnLst/>
              <a:rect l="0" t="0" r="0" b="0"/>
              <a:pathLst>
                <a:path w="115265" h="536955">
                  <a:moveTo>
                    <a:pt x="0" y="0"/>
                  </a:moveTo>
                  <a:lnTo>
                    <a:pt x="29309" y="58617"/>
                  </a:lnTo>
                  <a:lnTo>
                    <a:pt x="58120" y="121453"/>
                  </a:lnTo>
                  <a:lnTo>
                    <a:pt x="82732" y="170127"/>
                  </a:lnTo>
                  <a:lnTo>
                    <a:pt x="106419" y="233387"/>
                  </a:lnTo>
                  <a:lnTo>
                    <a:pt x="113958" y="292113"/>
                  </a:lnTo>
                  <a:lnTo>
                    <a:pt x="115264" y="340536"/>
                  </a:lnTo>
                  <a:lnTo>
                    <a:pt x="112586" y="396293"/>
                  </a:lnTo>
                  <a:lnTo>
                    <a:pt x="101210" y="430546"/>
                  </a:lnTo>
                  <a:lnTo>
                    <a:pt x="62814" y="491622"/>
                  </a:lnTo>
                  <a:lnTo>
                    <a:pt x="29436" y="522280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149776" y="126341"/>
            <a:ext cx="2534124" cy="463255"/>
            <a:chOff x="7149776" y="126341"/>
            <a:chExt cx="2534124" cy="463255"/>
          </a:xfrm>
        </p:grpSpPr>
        <p:sp>
          <p:nvSpPr>
            <p:cNvPr id="35" name="Freeform 34"/>
            <p:cNvSpPr/>
            <p:nvPr/>
          </p:nvSpPr>
          <p:spPr>
            <a:xfrm>
              <a:off x="7149776" y="126341"/>
              <a:ext cx="226789" cy="377576"/>
            </a:xfrm>
            <a:custGeom>
              <a:avLst/>
              <a:gdLst/>
              <a:ahLst/>
              <a:cxnLst/>
              <a:rect l="0" t="0" r="0" b="0"/>
              <a:pathLst>
                <a:path w="226789" h="377576">
                  <a:moveTo>
                    <a:pt x="51716" y="0"/>
                  </a:moveTo>
                  <a:lnTo>
                    <a:pt x="0" y="60100"/>
                  </a:lnTo>
                  <a:lnTo>
                    <a:pt x="3774" y="52448"/>
                  </a:lnTo>
                  <a:lnTo>
                    <a:pt x="30232" y="33998"/>
                  </a:lnTo>
                  <a:lnTo>
                    <a:pt x="67707" y="24892"/>
                  </a:lnTo>
                  <a:lnTo>
                    <a:pt x="88458" y="29001"/>
                  </a:lnTo>
                  <a:lnTo>
                    <a:pt x="113295" y="44468"/>
                  </a:lnTo>
                  <a:lnTo>
                    <a:pt x="120845" y="50702"/>
                  </a:lnTo>
                  <a:lnTo>
                    <a:pt x="129233" y="70108"/>
                  </a:lnTo>
                  <a:lnTo>
                    <a:pt x="131470" y="81834"/>
                  </a:lnTo>
                  <a:lnTo>
                    <a:pt x="127716" y="104221"/>
                  </a:lnTo>
                  <a:lnTo>
                    <a:pt x="106243" y="147189"/>
                  </a:lnTo>
                  <a:lnTo>
                    <a:pt x="89989" y="162124"/>
                  </a:lnTo>
                  <a:lnTo>
                    <a:pt x="80740" y="167744"/>
                  </a:lnTo>
                  <a:lnTo>
                    <a:pt x="78085" y="170321"/>
                  </a:lnTo>
                  <a:lnTo>
                    <a:pt x="79823" y="170870"/>
                  </a:lnTo>
                  <a:lnTo>
                    <a:pt x="84492" y="170065"/>
                  </a:lnTo>
                  <a:lnTo>
                    <a:pt x="113420" y="174522"/>
                  </a:lnTo>
                  <a:lnTo>
                    <a:pt x="167337" y="201303"/>
                  </a:lnTo>
                  <a:lnTo>
                    <a:pt x="186161" y="215810"/>
                  </a:lnTo>
                  <a:lnTo>
                    <a:pt x="217498" y="263903"/>
                  </a:lnTo>
                  <a:lnTo>
                    <a:pt x="226788" y="300592"/>
                  </a:lnTo>
                  <a:lnTo>
                    <a:pt x="223952" y="335509"/>
                  </a:lnTo>
                  <a:lnTo>
                    <a:pt x="212493" y="354226"/>
                  </a:lnTo>
                  <a:lnTo>
                    <a:pt x="204524" y="362493"/>
                  </a:lnTo>
                  <a:lnTo>
                    <a:pt x="183192" y="371678"/>
                  </a:lnTo>
                  <a:lnTo>
                    <a:pt x="131369" y="377575"/>
                  </a:lnTo>
                  <a:lnTo>
                    <a:pt x="76072" y="369164"/>
                  </a:lnTo>
                  <a:lnTo>
                    <a:pt x="20131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35204" y="147398"/>
              <a:ext cx="184541" cy="347729"/>
            </a:xfrm>
            <a:custGeom>
              <a:avLst/>
              <a:gdLst/>
              <a:ahLst/>
              <a:cxnLst/>
              <a:rect l="0" t="0" r="0" b="0"/>
              <a:pathLst>
                <a:path w="184541" h="347729">
                  <a:moveTo>
                    <a:pt x="103200" y="0"/>
                  </a:moveTo>
                  <a:lnTo>
                    <a:pt x="64827" y="43963"/>
                  </a:lnTo>
                  <a:lnTo>
                    <a:pt x="40983" y="103334"/>
                  </a:lnTo>
                  <a:lnTo>
                    <a:pt x="22607" y="166076"/>
                  </a:lnTo>
                  <a:lnTo>
                    <a:pt x="8468" y="221322"/>
                  </a:lnTo>
                  <a:lnTo>
                    <a:pt x="0" y="282884"/>
                  </a:lnTo>
                  <a:lnTo>
                    <a:pt x="5081" y="307441"/>
                  </a:lnTo>
                  <a:lnTo>
                    <a:pt x="16307" y="326154"/>
                  </a:lnTo>
                  <a:lnTo>
                    <a:pt x="32995" y="342269"/>
                  </a:lnTo>
                  <a:lnTo>
                    <a:pt x="43529" y="346333"/>
                  </a:lnTo>
                  <a:lnTo>
                    <a:pt x="67710" y="347728"/>
                  </a:lnTo>
                  <a:lnTo>
                    <a:pt x="102043" y="341937"/>
                  </a:lnTo>
                  <a:lnTo>
                    <a:pt x="143916" y="321094"/>
                  </a:lnTo>
                  <a:lnTo>
                    <a:pt x="160680" y="308045"/>
                  </a:lnTo>
                  <a:lnTo>
                    <a:pt x="177683" y="281956"/>
                  </a:lnTo>
                  <a:lnTo>
                    <a:pt x="184540" y="246410"/>
                  </a:lnTo>
                  <a:lnTo>
                    <a:pt x="179906" y="226109"/>
                  </a:lnTo>
                  <a:lnTo>
                    <a:pt x="175394" y="217420"/>
                  </a:lnTo>
                  <a:lnTo>
                    <a:pt x="161023" y="204646"/>
                  </a:lnTo>
                  <a:lnTo>
                    <a:pt x="152277" y="199602"/>
                  </a:lnTo>
                  <a:lnTo>
                    <a:pt x="130081" y="197117"/>
                  </a:lnTo>
                  <a:lnTo>
                    <a:pt x="106958" y="201081"/>
                  </a:lnTo>
                  <a:lnTo>
                    <a:pt x="50979" y="235844"/>
                  </a:lnTo>
                  <a:lnTo>
                    <a:pt x="844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54259" y="252683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1463" y="58617"/>
                  </a:lnTo>
                  <a:lnTo>
                    <a:pt x="289" y="120027"/>
                  </a:lnTo>
                  <a:lnTo>
                    <a:pt x="57" y="17531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27917" y="357968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1953" y="0"/>
                  </a:lnTo>
                  <a:lnTo>
                    <a:pt x="97779" y="0"/>
                  </a:lnTo>
                  <a:lnTo>
                    <a:pt x="45137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15194" y="155042"/>
              <a:ext cx="197035" cy="434554"/>
            </a:xfrm>
            <a:custGeom>
              <a:avLst/>
              <a:gdLst/>
              <a:ahLst/>
              <a:cxnLst/>
              <a:rect l="0" t="0" r="0" b="0"/>
              <a:pathLst>
                <a:path w="197035" h="434554">
                  <a:moveTo>
                    <a:pt x="154920" y="181869"/>
                  </a:moveTo>
                  <a:lnTo>
                    <a:pt x="178639" y="137907"/>
                  </a:lnTo>
                  <a:lnTo>
                    <a:pt x="179890" y="117877"/>
                  </a:lnTo>
                  <a:lnTo>
                    <a:pt x="171160" y="76422"/>
                  </a:lnTo>
                  <a:lnTo>
                    <a:pt x="149766" y="35608"/>
                  </a:lnTo>
                  <a:lnTo>
                    <a:pt x="136642" y="18988"/>
                  </a:lnTo>
                  <a:lnTo>
                    <a:pt x="116771" y="6923"/>
                  </a:lnTo>
                  <a:lnTo>
                    <a:pt x="93511" y="0"/>
                  </a:lnTo>
                  <a:lnTo>
                    <a:pt x="71475" y="823"/>
                  </a:lnTo>
                  <a:lnTo>
                    <a:pt x="53103" y="8208"/>
                  </a:lnTo>
                  <a:lnTo>
                    <a:pt x="37139" y="20458"/>
                  </a:lnTo>
                  <a:lnTo>
                    <a:pt x="16166" y="47086"/>
                  </a:lnTo>
                  <a:lnTo>
                    <a:pt x="3194" y="78373"/>
                  </a:lnTo>
                  <a:lnTo>
                    <a:pt x="0" y="115589"/>
                  </a:lnTo>
                  <a:lnTo>
                    <a:pt x="7112" y="149363"/>
                  </a:lnTo>
                  <a:lnTo>
                    <a:pt x="29884" y="189096"/>
                  </a:lnTo>
                  <a:lnTo>
                    <a:pt x="36468" y="197216"/>
                  </a:lnTo>
                  <a:lnTo>
                    <a:pt x="56261" y="206238"/>
                  </a:lnTo>
                  <a:lnTo>
                    <a:pt x="107096" y="212029"/>
                  </a:lnTo>
                  <a:lnTo>
                    <a:pt x="118358" y="208995"/>
                  </a:lnTo>
                  <a:lnTo>
                    <a:pt x="137110" y="196265"/>
                  </a:lnTo>
                  <a:lnTo>
                    <a:pt x="155232" y="169367"/>
                  </a:lnTo>
                  <a:lnTo>
                    <a:pt x="168011" y="139171"/>
                  </a:lnTo>
                  <a:lnTo>
                    <a:pt x="170666" y="138196"/>
                  </a:lnTo>
                  <a:lnTo>
                    <a:pt x="173617" y="152710"/>
                  </a:lnTo>
                  <a:lnTo>
                    <a:pt x="176681" y="209688"/>
                  </a:lnTo>
                  <a:lnTo>
                    <a:pt x="184245" y="258872"/>
                  </a:lnTo>
                  <a:lnTo>
                    <a:pt x="194161" y="318006"/>
                  </a:lnTo>
                  <a:lnTo>
                    <a:pt x="196466" y="374747"/>
                  </a:lnTo>
                  <a:lnTo>
                    <a:pt x="197034" y="434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12269" y="336911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5429" y="14655"/>
                  </a:lnTo>
                  <a:lnTo>
                    <a:pt x="54787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64911" y="24215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85969" y="43166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95621" y="141214"/>
              <a:ext cx="294769" cy="415551"/>
            </a:xfrm>
            <a:custGeom>
              <a:avLst/>
              <a:gdLst/>
              <a:ahLst/>
              <a:cxnLst/>
              <a:rect l="0" t="0" r="0" b="0"/>
              <a:pathLst>
                <a:path w="294769" h="415551">
                  <a:moveTo>
                    <a:pt x="85146" y="27241"/>
                  </a:moveTo>
                  <a:lnTo>
                    <a:pt x="55837" y="62139"/>
                  </a:lnTo>
                  <a:lnTo>
                    <a:pt x="23912" y="116700"/>
                  </a:lnTo>
                  <a:lnTo>
                    <a:pt x="17417" y="119635"/>
                  </a:lnTo>
                  <a:lnTo>
                    <a:pt x="10747" y="119253"/>
                  </a:lnTo>
                  <a:lnTo>
                    <a:pt x="3961" y="116659"/>
                  </a:lnTo>
                  <a:lnTo>
                    <a:pt x="607" y="110250"/>
                  </a:lnTo>
                  <a:lnTo>
                    <a:pt x="0" y="90650"/>
                  </a:lnTo>
                  <a:lnTo>
                    <a:pt x="6235" y="58897"/>
                  </a:lnTo>
                  <a:lnTo>
                    <a:pt x="21081" y="32852"/>
                  </a:lnTo>
                  <a:lnTo>
                    <a:pt x="45887" y="10316"/>
                  </a:lnTo>
                  <a:lnTo>
                    <a:pt x="68478" y="2172"/>
                  </a:lnTo>
                  <a:lnTo>
                    <a:pt x="81053" y="0"/>
                  </a:lnTo>
                  <a:lnTo>
                    <a:pt x="104384" y="3826"/>
                  </a:lnTo>
                  <a:lnTo>
                    <a:pt x="115518" y="8121"/>
                  </a:lnTo>
                  <a:lnTo>
                    <a:pt x="131010" y="22253"/>
                  </a:lnTo>
                  <a:lnTo>
                    <a:pt x="136779" y="30935"/>
                  </a:lnTo>
                  <a:lnTo>
                    <a:pt x="144899" y="65511"/>
                  </a:lnTo>
                  <a:lnTo>
                    <a:pt x="141714" y="99802"/>
                  </a:lnTo>
                  <a:lnTo>
                    <a:pt x="115400" y="153433"/>
                  </a:lnTo>
                  <a:lnTo>
                    <a:pt x="100931" y="172234"/>
                  </a:lnTo>
                  <a:lnTo>
                    <a:pt x="82803" y="184489"/>
                  </a:lnTo>
                  <a:lnTo>
                    <a:pt x="78905" y="185886"/>
                  </a:lnTo>
                  <a:lnTo>
                    <a:pt x="78645" y="184477"/>
                  </a:lnTo>
                  <a:lnTo>
                    <a:pt x="80812" y="181198"/>
                  </a:lnTo>
                  <a:lnTo>
                    <a:pt x="100630" y="165405"/>
                  </a:lnTo>
                  <a:lnTo>
                    <a:pt x="122053" y="158837"/>
                  </a:lnTo>
                  <a:lnTo>
                    <a:pt x="147173" y="157088"/>
                  </a:lnTo>
                  <a:lnTo>
                    <a:pt x="186453" y="163851"/>
                  </a:lnTo>
                  <a:lnTo>
                    <a:pt x="219668" y="180152"/>
                  </a:lnTo>
                  <a:lnTo>
                    <a:pt x="265439" y="219098"/>
                  </a:lnTo>
                  <a:lnTo>
                    <a:pt x="284925" y="254623"/>
                  </a:lnTo>
                  <a:lnTo>
                    <a:pt x="293584" y="308549"/>
                  </a:lnTo>
                  <a:lnTo>
                    <a:pt x="294768" y="336321"/>
                  </a:lnTo>
                  <a:lnTo>
                    <a:pt x="291575" y="347938"/>
                  </a:lnTo>
                  <a:lnTo>
                    <a:pt x="278667" y="367085"/>
                  </a:lnTo>
                  <a:lnTo>
                    <a:pt x="241786" y="397271"/>
                  </a:lnTo>
                  <a:lnTo>
                    <a:pt x="209936" y="410491"/>
                  </a:lnTo>
                  <a:lnTo>
                    <a:pt x="157845" y="415550"/>
                  </a:lnTo>
                  <a:lnTo>
                    <a:pt x="119554" y="413307"/>
                  </a:lnTo>
                  <a:lnTo>
                    <a:pt x="63166" y="398552"/>
                  </a:lnTo>
                  <a:lnTo>
                    <a:pt x="53560" y="395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38735" y="242155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126342" y="0"/>
                  </a:moveTo>
                  <a:lnTo>
                    <a:pt x="67779" y="55087"/>
                  </a:lnTo>
                  <a:lnTo>
                    <a:pt x="18782" y="11459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17679" y="221098"/>
              <a:ext cx="136871" cy="178985"/>
            </a:xfrm>
            <a:custGeom>
              <a:avLst/>
              <a:gdLst/>
              <a:ahLst/>
              <a:cxnLst/>
              <a:rect l="0" t="0" r="0" b="0"/>
              <a:pathLst>
                <a:path w="136871" h="178985">
                  <a:moveTo>
                    <a:pt x="0" y="0"/>
                  </a:moveTo>
                  <a:lnTo>
                    <a:pt x="9575" y="24047"/>
                  </a:lnTo>
                  <a:lnTo>
                    <a:pt x="56117" y="85122"/>
                  </a:lnTo>
                  <a:lnTo>
                    <a:pt x="104665" y="139144"/>
                  </a:lnTo>
                  <a:lnTo>
                    <a:pt x="13687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412477" y="168455"/>
              <a:ext cx="271423" cy="419301"/>
            </a:xfrm>
            <a:custGeom>
              <a:avLst/>
              <a:gdLst/>
              <a:ahLst/>
              <a:cxnLst/>
              <a:rect l="0" t="0" r="0" b="0"/>
              <a:pathLst>
                <a:path w="271423" h="419301">
                  <a:moveTo>
                    <a:pt x="252684" y="0"/>
                  </a:moveTo>
                  <a:lnTo>
                    <a:pt x="203753" y="0"/>
                  </a:lnTo>
                  <a:lnTo>
                    <a:pt x="144622" y="0"/>
                  </a:lnTo>
                  <a:lnTo>
                    <a:pt x="107581" y="5590"/>
                  </a:lnTo>
                  <a:lnTo>
                    <a:pt x="74380" y="20244"/>
                  </a:lnTo>
                  <a:lnTo>
                    <a:pt x="59183" y="35904"/>
                  </a:lnTo>
                  <a:lnTo>
                    <a:pt x="53494" y="44993"/>
                  </a:lnTo>
                  <a:lnTo>
                    <a:pt x="45486" y="85731"/>
                  </a:lnTo>
                  <a:lnTo>
                    <a:pt x="43113" y="129257"/>
                  </a:lnTo>
                  <a:lnTo>
                    <a:pt x="47459" y="138814"/>
                  </a:lnTo>
                  <a:lnTo>
                    <a:pt x="55035" y="145185"/>
                  </a:lnTo>
                  <a:lnTo>
                    <a:pt x="77102" y="152265"/>
                  </a:lnTo>
                  <a:lnTo>
                    <a:pt x="132689" y="159929"/>
                  </a:lnTo>
                  <a:lnTo>
                    <a:pt x="167217" y="172169"/>
                  </a:lnTo>
                  <a:lnTo>
                    <a:pt x="228398" y="210896"/>
                  </a:lnTo>
                  <a:lnTo>
                    <a:pt x="243059" y="225923"/>
                  </a:lnTo>
                  <a:lnTo>
                    <a:pt x="265916" y="274377"/>
                  </a:lnTo>
                  <a:lnTo>
                    <a:pt x="271422" y="311104"/>
                  </a:lnTo>
                  <a:lnTo>
                    <a:pt x="266470" y="334801"/>
                  </a:lnTo>
                  <a:lnTo>
                    <a:pt x="250530" y="364753"/>
                  </a:lnTo>
                  <a:lnTo>
                    <a:pt x="224182" y="395834"/>
                  </a:lnTo>
                  <a:lnTo>
                    <a:pt x="197836" y="411822"/>
                  </a:lnTo>
                  <a:lnTo>
                    <a:pt x="149085" y="419300"/>
                  </a:lnTo>
                  <a:lnTo>
                    <a:pt x="94396" y="417657"/>
                  </a:lnTo>
                  <a:lnTo>
                    <a:pt x="32944" y="40641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59275" y="905450"/>
            <a:ext cx="5905223" cy="736996"/>
            <a:chOff x="559275" y="905450"/>
            <a:chExt cx="5905223" cy="736996"/>
          </a:xfrm>
        </p:grpSpPr>
        <p:sp>
          <p:nvSpPr>
            <p:cNvPr id="48" name="Freeform 47"/>
            <p:cNvSpPr/>
            <p:nvPr/>
          </p:nvSpPr>
          <p:spPr>
            <a:xfrm>
              <a:off x="559275" y="1189097"/>
              <a:ext cx="356705" cy="280726"/>
            </a:xfrm>
            <a:custGeom>
              <a:avLst/>
              <a:gdLst/>
              <a:ahLst/>
              <a:cxnLst/>
              <a:rect l="0" t="0" r="0" b="0"/>
              <a:pathLst>
                <a:path w="356705" h="280726">
                  <a:moveTo>
                    <a:pt x="93491" y="137493"/>
                  </a:moveTo>
                  <a:lnTo>
                    <a:pt x="104670" y="126315"/>
                  </a:lnTo>
                  <a:lnTo>
                    <a:pt x="107038" y="105229"/>
                  </a:lnTo>
                  <a:lnTo>
                    <a:pt x="99027" y="55211"/>
                  </a:lnTo>
                  <a:lnTo>
                    <a:pt x="83953" y="22256"/>
                  </a:lnTo>
                  <a:lnTo>
                    <a:pt x="68195" y="7118"/>
                  </a:lnTo>
                  <a:lnTo>
                    <a:pt x="59080" y="1443"/>
                  </a:lnTo>
                  <a:lnTo>
                    <a:pt x="50663" y="0"/>
                  </a:lnTo>
                  <a:lnTo>
                    <a:pt x="42712" y="1378"/>
                  </a:lnTo>
                  <a:lnTo>
                    <a:pt x="35072" y="4635"/>
                  </a:lnTo>
                  <a:lnTo>
                    <a:pt x="20344" y="20733"/>
                  </a:lnTo>
                  <a:lnTo>
                    <a:pt x="13141" y="31577"/>
                  </a:lnTo>
                  <a:lnTo>
                    <a:pt x="3003" y="74785"/>
                  </a:lnTo>
                  <a:lnTo>
                    <a:pt x="0" y="124632"/>
                  </a:lnTo>
                  <a:lnTo>
                    <a:pt x="7390" y="185472"/>
                  </a:lnTo>
                  <a:lnTo>
                    <a:pt x="20115" y="239431"/>
                  </a:lnTo>
                  <a:lnTo>
                    <a:pt x="28124" y="261178"/>
                  </a:lnTo>
                  <a:lnTo>
                    <a:pt x="39483" y="278642"/>
                  </a:lnTo>
                  <a:lnTo>
                    <a:pt x="46957" y="280725"/>
                  </a:lnTo>
                  <a:lnTo>
                    <a:pt x="55450" y="278605"/>
                  </a:lnTo>
                  <a:lnTo>
                    <a:pt x="64621" y="273682"/>
                  </a:lnTo>
                  <a:lnTo>
                    <a:pt x="77930" y="258853"/>
                  </a:lnTo>
                  <a:lnTo>
                    <a:pt x="96007" y="215148"/>
                  </a:lnTo>
                  <a:lnTo>
                    <a:pt x="102437" y="153049"/>
                  </a:lnTo>
                  <a:lnTo>
                    <a:pt x="100588" y="90696"/>
                  </a:lnTo>
                  <a:lnTo>
                    <a:pt x="96645" y="74581"/>
                  </a:lnTo>
                  <a:lnTo>
                    <a:pt x="95594" y="76834"/>
                  </a:lnTo>
                  <a:lnTo>
                    <a:pt x="95596" y="90646"/>
                  </a:lnTo>
                  <a:lnTo>
                    <a:pt x="111532" y="148531"/>
                  </a:lnTo>
                  <a:lnTo>
                    <a:pt x="122883" y="178588"/>
                  </a:lnTo>
                  <a:lnTo>
                    <a:pt x="153788" y="217615"/>
                  </a:lnTo>
                  <a:lnTo>
                    <a:pt x="161765" y="221324"/>
                  </a:lnTo>
                  <a:lnTo>
                    <a:pt x="179987" y="222324"/>
                  </a:lnTo>
                  <a:lnTo>
                    <a:pt x="196665" y="215750"/>
                  </a:lnTo>
                  <a:lnTo>
                    <a:pt x="204388" y="210722"/>
                  </a:lnTo>
                  <a:lnTo>
                    <a:pt x="209536" y="202690"/>
                  </a:lnTo>
                  <a:lnTo>
                    <a:pt x="216782" y="169029"/>
                  </a:lnTo>
                  <a:lnTo>
                    <a:pt x="216111" y="118853"/>
                  </a:lnTo>
                  <a:lnTo>
                    <a:pt x="213842" y="107519"/>
                  </a:lnTo>
                  <a:lnTo>
                    <a:pt x="212330" y="105812"/>
                  </a:lnTo>
                  <a:lnTo>
                    <a:pt x="210649" y="119513"/>
                  </a:lnTo>
                  <a:lnTo>
                    <a:pt x="217815" y="172603"/>
                  </a:lnTo>
                  <a:lnTo>
                    <a:pt x="225633" y="224308"/>
                  </a:lnTo>
                  <a:lnTo>
                    <a:pt x="224870" y="223446"/>
                  </a:lnTo>
                  <a:lnTo>
                    <a:pt x="215239" y="191256"/>
                  </a:lnTo>
                  <a:lnTo>
                    <a:pt x="211647" y="133772"/>
                  </a:lnTo>
                  <a:lnTo>
                    <a:pt x="219227" y="97396"/>
                  </a:lnTo>
                  <a:lnTo>
                    <a:pt x="229703" y="75219"/>
                  </a:lnTo>
                  <a:lnTo>
                    <a:pt x="238111" y="67901"/>
                  </a:lnTo>
                  <a:lnTo>
                    <a:pt x="259932" y="59770"/>
                  </a:lnTo>
                  <a:lnTo>
                    <a:pt x="269963" y="59941"/>
                  </a:lnTo>
                  <a:lnTo>
                    <a:pt x="287347" y="66371"/>
                  </a:lnTo>
                  <a:lnTo>
                    <a:pt x="310287" y="83145"/>
                  </a:lnTo>
                  <a:lnTo>
                    <a:pt x="337830" y="125415"/>
                  </a:lnTo>
                  <a:lnTo>
                    <a:pt x="352629" y="165653"/>
                  </a:lnTo>
                  <a:lnTo>
                    <a:pt x="356704" y="1901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59036" y="922176"/>
              <a:ext cx="114871" cy="458417"/>
            </a:xfrm>
            <a:custGeom>
              <a:avLst/>
              <a:gdLst/>
              <a:ahLst/>
              <a:cxnLst/>
              <a:rect l="0" t="0" r="0" b="0"/>
              <a:pathLst>
                <a:path w="114871" h="458417">
                  <a:moveTo>
                    <a:pt x="72756" y="414943"/>
                  </a:moveTo>
                  <a:lnTo>
                    <a:pt x="81090" y="377465"/>
                  </a:lnTo>
                  <a:lnTo>
                    <a:pt x="79515" y="342617"/>
                  </a:lnTo>
                  <a:lnTo>
                    <a:pt x="77262" y="331630"/>
                  </a:lnTo>
                  <a:lnTo>
                    <a:pt x="72251" y="323136"/>
                  </a:lnTo>
                  <a:lnTo>
                    <a:pt x="57324" y="310579"/>
                  </a:lnTo>
                  <a:lnTo>
                    <a:pt x="48430" y="309102"/>
                  </a:lnTo>
                  <a:lnTo>
                    <a:pt x="29189" y="313700"/>
                  </a:lnTo>
                  <a:lnTo>
                    <a:pt x="15179" y="326662"/>
                  </a:lnTo>
                  <a:lnTo>
                    <a:pt x="9805" y="335032"/>
                  </a:lnTo>
                  <a:lnTo>
                    <a:pt x="2241" y="369169"/>
                  </a:lnTo>
                  <a:lnTo>
                    <a:pt x="0" y="408919"/>
                  </a:lnTo>
                  <a:lnTo>
                    <a:pt x="5715" y="430203"/>
                  </a:lnTo>
                  <a:lnTo>
                    <a:pt x="10515" y="439154"/>
                  </a:lnTo>
                  <a:lnTo>
                    <a:pt x="25206" y="452220"/>
                  </a:lnTo>
                  <a:lnTo>
                    <a:pt x="34037" y="457342"/>
                  </a:lnTo>
                  <a:lnTo>
                    <a:pt x="43434" y="458416"/>
                  </a:lnTo>
                  <a:lnTo>
                    <a:pt x="63234" y="453372"/>
                  </a:lnTo>
                  <a:lnTo>
                    <a:pt x="77493" y="440211"/>
                  </a:lnTo>
                  <a:lnTo>
                    <a:pt x="87730" y="420324"/>
                  </a:lnTo>
                  <a:lnTo>
                    <a:pt x="103833" y="366136"/>
                  </a:lnTo>
                  <a:lnTo>
                    <a:pt x="111600" y="322493"/>
                  </a:lnTo>
                  <a:lnTo>
                    <a:pt x="113901" y="261988"/>
                  </a:lnTo>
                  <a:lnTo>
                    <a:pt x="111464" y="204676"/>
                  </a:lnTo>
                  <a:lnTo>
                    <a:pt x="105749" y="148281"/>
                  </a:lnTo>
                  <a:lnTo>
                    <a:pt x="93074" y="86372"/>
                  </a:lnTo>
                  <a:lnTo>
                    <a:pt x="79629" y="31975"/>
                  </a:lnTo>
                  <a:lnTo>
                    <a:pt x="63614" y="1344"/>
                  </a:lnTo>
                  <a:lnTo>
                    <a:pt x="59643" y="0"/>
                  </a:lnTo>
                  <a:lnTo>
                    <a:pt x="56995" y="3783"/>
                  </a:lnTo>
                  <a:lnTo>
                    <a:pt x="52745" y="49067"/>
                  </a:lnTo>
                  <a:lnTo>
                    <a:pt x="57598" y="102984"/>
                  </a:lnTo>
                  <a:lnTo>
                    <a:pt x="66445" y="163413"/>
                  </a:lnTo>
                  <a:lnTo>
                    <a:pt x="76476" y="225772"/>
                  </a:lnTo>
                  <a:lnTo>
                    <a:pt x="86856" y="283113"/>
                  </a:lnTo>
                  <a:lnTo>
                    <a:pt x="94779" y="344145"/>
                  </a:lnTo>
                  <a:lnTo>
                    <a:pt x="114870" y="3833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79233" y="1151900"/>
              <a:ext cx="194195" cy="490546"/>
            </a:xfrm>
            <a:custGeom>
              <a:avLst/>
              <a:gdLst/>
              <a:ahLst/>
              <a:cxnLst/>
              <a:rect l="0" t="0" r="0" b="0"/>
              <a:pathLst>
                <a:path w="194195" h="490546">
                  <a:moveTo>
                    <a:pt x="136870" y="100991"/>
                  </a:moveTo>
                  <a:lnTo>
                    <a:pt x="117742" y="48286"/>
                  </a:lnTo>
                  <a:lnTo>
                    <a:pt x="87067" y="10198"/>
                  </a:lnTo>
                  <a:lnTo>
                    <a:pt x="67162" y="2147"/>
                  </a:lnTo>
                  <a:lnTo>
                    <a:pt x="55303" y="0"/>
                  </a:lnTo>
                  <a:lnTo>
                    <a:pt x="35887" y="3853"/>
                  </a:lnTo>
                  <a:lnTo>
                    <a:pt x="27434" y="8157"/>
                  </a:lnTo>
                  <a:lnTo>
                    <a:pt x="14922" y="25416"/>
                  </a:lnTo>
                  <a:lnTo>
                    <a:pt x="6632" y="49854"/>
                  </a:lnTo>
                  <a:lnTo>
                    <a:pt x="3135" y="94158"/>
                  </a:lnTo>
                  <a:lnTo>
                    <a:pt x="10157" y="130552"/>
                  </a:lnTo>
                  <a:lnTo>
                    <a:pt x="20502" y="152733"/>
                  </a:lnTo>
                  <a:lnTo>
                    <a:pt x="36018" y="168051"/>
                  </a:lnTo>
                  <a:lnTo>
                    <a:pt x="45069" y="173774"/>
                  </a:lnTo>
                  <a:lnTo>
                    <a:pt x="54612" y="175249"/>
                  </a:lnTo>
                  <a:lnTo>
                    <a:pt x="74575" y="170649"/>
                  </a:lnTo>
                  <a:lnTo>
                    <a:pt x="99955" y="154906"/>
                  </a:lnTo>
                  <a:lnTo>
                    <a:pt x="111885" y="138991"/>
                  </a:lnTo>
                  <a:lnTo>
                    <a:pt x="129075" y="100178"/>
                  </a:lnTo>
                  <a:lnTo>
                    <a:pt x="131674" y="99279"/>
                  </a:lnTo>
                  <a:lnTo>
                    <a:pt x="141775" y="149393"/>
                  </a:lnTo>
                  <a:lnTo>
                    <a:pt x="154693" y="209381"/>
                  </a:lnTo>
                  <a:lnTo>
                    <a:pt x="168510" y="263691"/>
                  </a:lnTo>
                  <a:lnTo>
                    <a:pt x="182505" y="318873"/>
                  </a:lnTo>
                  <a:lnTo>
                    <a:pt x="194194" y="370804"/>
                  </a:lnTo>
                  <a:lnTo>
                    <a:pt x="192373" y="394043"/>
                  </a:lnTo>
                  <a:lnTo>
                    <a:pt x="184545" y="412950"/>
                  </a:lnTo>
                  <a:lnTo>
                    <a:pt x="179182" y="421268"/>
                  </a:lnTo>
                  <a:lnTo>
                    <a:pt x="160745" y="433629"/>
                  </a:lnTo>
                  <a:lnTo>
                    <a:pt x="104486" y="454887"/>
                  </a:lnTo>
                  <a:lnTo>
                    <a:pt x="43626" y="472924"/>
                  </a:lnTo>
                  <a:lnTo>
                    <a:pt x="0" y="4905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04491" y="1189720"/>
              <a:ext cx="154811" cy="175516"/>
            </a:xfrm>
            <a:custGeom>
              <a:avLst/>
              <a:gdLst/>
              <a:ahLst/>
              <a:cxnLst/>
              <a:rect l="0" t="0" r="0" b="0"/>
              <a:pathLst>
                <a:path w="154811" h="175516">
                  <a:moveTo>
                    <a:pt x="69540" y="21057"/>
                  </a:moveTo>
                  <a:lnTo>
                    <a:pt x="58361" y="9878"/>
                  </a:lnTo>
                  <a:lnTo>
                    <a:pt x="51559" y="8925"/>
                  </a:lnTo>
                  <a:lnTo>
                    <a:pt x="34642" y="14105"/>
                  </a:lnTo>
                  <a:lnTo>
                    <a:pt x="18545" y="27326"/>
                  </a:lnTo>
                  <a:lnTo>
                    <a:pt x="10977" y="35765"/>
                  </a:lnTo>
                  <a:lnTo>
                    <a:pt x="2567" y="57619"/>
                  </a:lnTo>
                  <a:lnTo>
                    <a:pt x="0" y="82930"/>
                  </a:lnTo>
                  <a:lnTo>
                    <a:pt x="6301" y="122318"/>
                  </a:lnTo>
                  <a:lnTo>
                    <a:pt x="16477" y="145610"/>
                  </a:lnTo>
                  <a:lnTo>
                    <a:pt x="31919" y="161422"/>
                  </a:lnTo>
                  <a:lnTo>
                    <a:pt x="40950" y="167276"/>
                  </a:lnTo>
                  <a:lnTo>
                    <a:pt x="76016" y="175515"/>
                  </a:lnTo>
                  <a:lnTo>
                    <a:pt x="96205" y="171203"/>
                  </a:lnTo>
                  <a:lnTo>
                    <a:pt x="112977" y="160318"/>
                  </a:lnTo>
                  <a:lnTo>
                    <a:pt x="149970" y="114742"/>
                  </a:lnTo>
                  <a:lnTo>
                    <a:pt x="154810" y="94280"/>
                  </a:lnTo>
                  <a:lnTo>
                    <a:pt x="148384" y="52548"/>
                  </a:lnTo>
                  <a:lnTo>
                    <a:pt x="133585" y="26618"/>
                  </a:lnTo>
                  <a:lnTo>
                    <a:pt x="117892" y="14560"/>
                  </a:lnTo>
                  <a:lnTo>
                    <a:pt x="100388" y="6471"/>
                  </a:lnTo>
                  <a:lnTo>
                    <a:pt x="695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55210" y="926507"/>
              <a:ext cx="18863" cy="368499"/>
            </a:xfrm>
            <a:custGeom>
              <a:avLst/>
              <a:gdLst/>
              <a:ahLst/>
              <a:cxnLst/>
              <a:rect l="0" t="0" r="0" b="0"/>
              <a:pathLst>
                <a:path w="18863" h="368499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331" y="137570"/>
                  </a:lnTo>
                  <a:lnTo>
                    <a:pt x="7740" y="200249"/>
                  </a:lnTo>
                  <a:lnTo>
                    <a:pt x="11278" y="260155"/>
                  </a:lnTo>
                  <a:lnTo>
                    <a:pt x="16615" y="311830"/>
                  </a:lnTo>
                  <a:lnTo>
                    <a:pt x="18862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47730" y="1084435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88935" y="3119"/>
                  </a:lnTo>
                  <a:lnTo>
                    <a:pt x="128389" y="10722"/>
                  </a:lnTo>
                  <a:lnTo>
                    <a:pt x="65058" y="25054"/>
                  </a:lnTo>
                  <a:lnTo>
                    <a:pt x="11803" y="3072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21554" y="926507"/>
              <a:ext cx="8384" cy="389556"/>
            </a:xfrm>
            <a:custGeom>
              <a:avLst/>
              <a:gdLst/>
              <a:ahLst/>
              <a:cxnLst/>
              <a:rect l="0" t="0" r="0" b="0"/>
              <a:pathLst>
                <a:path w="8384" h="389556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0" y="173425"/>
                  </a:lnTo>
                  <a:lnTo>
                    <a:pt x="0" y="225691"/>
                  </a:lnTo>
                  <a:lnTo>
                    <a:pt x="3120" y="282511"/>
                  </a:lnTo>
                  <a:lnTo>
                    <a:pt x="8333" y="333272"/>
                  </a:lnTo>
                  <a:lnTo>
                    <a:pt x="8383" y="359861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37326" y="1073906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7878" y="3120"/>
                  </a:lnTo>
                  <a:lnTo>
                    <a:pt x="107332" y="10723"/>
                  </a:lnTo>
                  <a:lnTo>
                    <a:pt x="52354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79482" y="1126549"/>
              <a:ext cx="263213" cy="150592"/>
            </a:xfrm>
            <a:custGeom>
              <a:avLst/>
              <a:gdLst/>
              <a:ahLst/>
              <a:cxnLst/>
              <a:rect l="0" t="0" r="0" b="0"/>
              <a:pathLst>
                <a:path w="263213" h="150592">
                  <a:moveTo>
                    <a:pt x="0" y="21057"/>
                  </a:moveTo>
                  <a:lnTo>
                    <a:pt x="0" y="79674"/>
                  </a:lnTo>
                  <a:lnTo>
                    <a:pt x="5589" y="114464"/>
                  </a:lnTo>
                  <a:lnTo>
                    <a:pt x="20243" y="141410"/>
                  </a:lnTo>
                  <a:lnTo>
                    <a:pt x="28703" y="145746"/>
                  </a:lnTo>
                  <a:lnTo>
                    <a:pt x="50581" y="147444"/>
                  </a:lnTo>
                  <a:lnTo>
                    <a:pt x="69664" y="141180"/>
                  </a:lnTo>
                  <a:lnTo>
                    <a:pt x="78028" y="136234"/>
                  </a:lnTo>
                  <a:lnTo>
                    <a:pt x="90441" y="121379"/>
                  </a:lnTo>
                  <a:lnTo>
                    <a:pt x="98687" y="101910"/>
                  </a:lnTo>
                  <a:lnTo>
                    <a:pt x="102352" y="77658"/>
                  </a:lnTo>
                  <a:lnTo>
                    <a:pt x="104500" y="73999"/>
                  </a:lnTo>
                  <a:lnTo>
                    <a:pt x="107101" y="76239"/>
                  </a:lnTo>
                  <a:lnTo>
                    <a:pt x="135547" y="132046"/>
                  </a:lnTo>
                  <a:lnTo>
                    <a:pt x="160655" y="148439"/>
                  </a:lnTo>
                  <a:lnTo>
                    <a:pt x="180197" y="150591"/>
                  </a:lnTo>
                  <a:lnTo>
                    <a:pt x="200580" y="146478"/>
                  </a:lnTo>
                  <a:lnTo>
                    <a:pt x="221338" y="136851"/>
                  </a:lnTo>
                  <a:lnTo>
                    <a:pt x="236022" y="121654"/>
                  </a:lnTo>
                  <a:lnTo>
                    <a:pt x="254982" y="83302"/>
                  </a:lnTo>
                  <a:lnTo>
                    <a:pt x="262128" y="26250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34366" y="1157585"/>
              <a:ext cx="147613" cy="139514"/>
            </a:xfrm>
            <a:custGeom>
              <a:avLst/>
              <a:gdLst/>
              <a:ahLst/>
              <a:cxnLst/>
              <a:rect l="0" t="0" r="0" b="0"/>
              <a:pathLst>
                <a:path w="147613" h="139514">
                  <a:moveTo>
                    <a:pt x="76784" y="21606"/>
                  </a:moveTo>
                  <a:lnTo>
                    <a:pt x="71195" y="4839"/>
                  </a:lnTo>
                  <a:lnTo>
                    <a:pt x="64869" y="1069"/>
                  </a:lnTo>
                  <a:lnTo>
                    <a:pt x="45362" y="0"/>
                  </a:lnTo>
                  <a:lnTo>
                    <a:pt x="27334" y="6545"/>
                  </a:lnTo>
                  <a:lnTo>
                    <a:pt x="19251" y="11565"/>
                  </a:lnTo>
                  <a:lnTo>
                    <a:pt x="7150" y="26502"/>
                  </a:lnTo>
                  <a:lnTo>
                    <a:pt x="2285" y="35399"/>
                  </a:lnTo>
                  <a:lnTo>
                    <a:pt x="0" y="60882"/>
                  </a:lnTo>
                  <a:lnTo>
                    <a:pt x="4053" y="89365"/>
                  </a:lnTo>
                  <a:lnTo>
                    <a:pt x="13654" y="113722"/>
                  </a:lnTo>
                  <a:lnTo>
                    <a:pt x="28839" y="130007"/>
                  </a:lnTo>
                  <a:lnTo>
                    <a:pt x="37802" y="135987"/>
                  </a:lnTo>
                  <a:lnTo>
                    <a:pt x="57119" y="139513"/>
                  </a:lnTo>
                  <a:lnTo>
                    <a:pt x="98116" y="132244"/>
                  </a:lnTo>
                  <a:lnTo>
                    <a:pt x="115901" y="119912"/>
                  </a:lnTo>
                  <a:lnTo>
                    <a:pt x="130434" y="102732"/>
                  </a:lnTo>
                  <a:lnTo>
                    <a:pt x="140793" y="83399"/>
                  </a:lnTo>
                  <a:lnTo>
                    <a:pt x="147612" y="47194"/>
                  </a:lnTo>
                  <a:lnTo>
                    <a:pt x="142968" y="26739"/>
                  </a:lnTo>
                  <a:lnTo>
                    <a:pt x="138454" y="18009"/>
                  </a:lnTo>
                  <a:lnTo>
                    <a:pt x="133105" y="12189"/>
                  </a:lnTo>
                  <a:lnTo>
                    <a:pt x="108369" y="5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82772" y="939132"/>
              <a:ext cx="133747" cy="366464"/>
            </a:xfrm>
            <a:custGeom>
              <a:avLst/>
              <a:gdLst/>
              <a:ahLst/>
              <a:cxnLst/>
              <a:rect l="0" t="0" r="0" b="0"/>
              <a:pathLst>
                <a:path w="133747" h="366464">
                  <a:moveTo>
                    <a:pt x="102160" y="292702"/>
                  </a:moveTo>
                  <a:lnTo>
                    <a:pt x="87588" y="250010"/>
                  </a:lnTo>
                  <a:lnTo>
                    <a:pt x="81917" y="239674"/>
                  </a:lnTo>
                  <a:lnTo>
                    <a:pt x="73457" y="233953"/>
                  </a:lnTo>
                  <a:lnTo>
                    <a:pt x="51579" y="230716"/>
                  </a:lnTo>
                  <a:lnTo>
                    <a:pt x="32497" y="236297"/>
                  </a:lnTo>
                  <a:lnTo>
                    <a:pt x="24132" y="241060"/>
                  </a:lnTo>
                  <a:lnTo>
                    <a:pt x="11720" y="255712"/>
                  </a:lnTo>
                  <a:lnTo>
                    <a:pt x="3473" y="275092"/>
                  </a:lnTo>
                  <a:lnTo>
                    <a:pt x="0" y="311141"/>
                  </a:lnTo>
                  <a:lnTo>
                    <a:pt x="3334" y="333652"/>
                  </a:lnTo>
                  <a:lnTo>
                    <a:pt x="11834" y="352236"/>
                  </a:lnTo>
                  <a:lnTo>
                    <a:pt x="17376" y="360467"/>
                  </a:lnTo>
                  <a:lnTo>
                    <a:pt x="24581" y="364785"/>
                  </a:lnTo>
                  <a:lnTo>
                    <a:pt x="41944" y="366463"/>
                  </a:lnTo>
                  <a:lnTo>
                    <a:pt x="71450" y="355241"/>
                  </a:lnTo>
                  <a:lnTo>
                    <a:pt x="96831" y="331509"/>
                  </a:lnTo>
                  <a:lnTo>
                    <a:pt x="113580" y="296661"/>
                  </a:lnTo>
                  <a:lnTo>
                    <a:pt x="128549" y="234559"/>
                  </a:lnTo>
                  <a:lnTo>
                    <a:pt x="132206" y="183317"/>
                  </a:lnTo>
                  <a:lnTo>
                    <a:pt x="133289" y="131090"/>
                  </a:lnTo>
                  <a:lnTo>
                    <a:pt x="132441" y="79740"/>
                  </a:lnTo>
                  <a:lnTo>
                    <a:pt x="122266" y="22994"/>
                  </a:lnTo>
                  <a:lnTo>
                    <a:pt x="119074" y="11121"/>
                  </a:lnTo>
                  <a:lnTo>
                    <a:pt x="113436" y="4376"/>
                  </a:lnTo>
                  <a:lnTo>
                    <a:pt x="106168" y="1049"/>
                  </a:lnTo>
                  <a:lnTo>
                    <a:pt x="97813" y="0"/>
                  </a:lnTo>
                  <a:lnTo>
                    <a:pt x="92243" y="3981"/>
                  </a:lnTo>
                  <a:lnTo>
                    <a:pt x="86054" y="20882"/>
                  </a:lnTo>
                  <a:lnTo>
                    <a:pt x="74846" y="77095"/>
                  </a:lnTo>
                  <a:lnTo>
                    <a:pt x="74538" y="131353"/>
                  </a:lnTo>
                  <a:lnTo>
                    <a:pt x="79806" y="187391"/>
                  </a:lnTo>
                  <a:lnTo>
                    <a:pt x="89252" y="239144"/>
                  </a:lnTo>
                  <a:lnTo>
                    <a:pt x="100155" y="277093"/>
                  </a:lnTo>
                  <a:lnTo>
                    <a:pt x="133746" y="3242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05685" y="1168663"/>
              <a:ext cx="16119" cy="115814"/>
            </a:xfrm>
            <a:custGeom>
              <a:avLst/>
              <a:gdLst/>
              <a:ahLst/>
              <a:cxnLst/>
              <a:rect l="0" t="0" r="0" b="0"/>
              <a:pathLst>
                <a:path w="16119" h="115814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3465" y="103852"/>
                  </a:lnTo>
                  <a:lnTo>
                    <a:pt x="1611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590217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31051" y="1015824"/>
              <a:ext cx="90794" cy="279182"/>
            </a:xfrm>
            <a:custGeom>
              <a:avLst/>
              <a:gdLst/>
              <a:ahLst/>
              <a:cxnLst/>
              <a:rect l="0" t="0" r="0" b="0"/>
              <a:pathLst>
                <a:path w="90794" h="279182">
                  <a:moveTo>
                    <a:pt x="17094" y="279181"/>
                  </a:moveTo>
                  <a:lnTo>
                    <a:pt x="17094" y="230250"/>
                  </a:lnTo>
                  <a:lnTo>
                    <a:pt x="11505" y="171119"/>
                  </a:lnTo>
                  <a:lnTo>
                    <a:pt x="305" y="113209"/>
                  </a:lnTo>
                  <a:lnTo>
                    <a:pt x="0" y="52897"/>
                  </a:lnTo>
                  <a:lnTo>
                    <a:pt x="5987" y="30042"/>
                  </a:lnTo>
                  <a:lnTo>
                    <a:pt x="16447" y="12085"/>
                  </a:lnTo>
                  <a:lnTo>
                    <a:pt x="24851" y="6360"/>
                  </a:lnTo>
                  <a:lnTo>
                    <a:pt x="46668" y="0"/>
                  </a:lnTo>
                  <a:lnTo>
                    <a:pt x="56697" y="643"/>
                  </a:lnTo>
                  <a:lnTo>
                    <a:pt x="90793" y="15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706031" y="116866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27300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908618" y="977628"/>
              <a:ext cx="81684" cy="317378"/>
            </a:xfrm>
            <a:custGeom>
              <a:avLst/>
              <a:gdLst/>
              <a:ahLst/>
              <a:cxnLst/>
              <a:rect l="0" t="0" r="0" b="0"/>
              <a:pathLst>
                <a:path w="81684" h="317378">
                  <a:moveTo>
                    <a:pt x="39568" y="317377"/>
                  </a:moveTo>
                  <a:lnTo>
                    <a:pt x="39568" y="258760"/>
                  </a:lnTo>
                  <a:lnTo>
                    <a:pt x="31163" y="204586"/>
                  </a:lnTo>
                  <a:lnTo>
                    <a:pt x="18238" y="151944"/>
                  </a:lnTo>
                  <a:lnTo>
                    <a:pt x="4419" y="101815"/>
                  </a:lnTo>
                  <a:lnTo>
                    <a:pt x="0" y="48022"/>
                  </a:lnTo>
                  <a:lnTo>
                    <a:pt x="3655" y="24528"/>
                  </a:lnTo>
                  <a:lnTo>
                    <a:pt x="8607" y="15690"/>
                  </a:lnTo>
                  <a:lnTo>
                    <a:pt x="23468" y="2749"/>
                  </a:lnTo>
                  <a:lnTo>
                    <a:pt x="32344" y="0"/>
                  </a:lnTo>
                  <a:lnTo>
                    <a:pt x="81683" y="15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63958" y="1158134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21013" y="15641"/>
                  </a:lnTo>
                  <a:lnTo>
                    <a:pt x="97847" y="23720"/>
                  </a:lnTo>
                  <a:lnTo>
                    <a:pt x="46018" y="239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032415" y="1084188"/>
              <a:ext cx="136871" cy="191445"/>
            </a:xfrm>
            <a:custGeom>
              <a:avLst/>
              <a:gdLst/>
              <a:ahLst/>
              <a:cxnLst/>
              <a:rect l="0" t="0" r="0" b="0"/>
              <a:pathLst>
                <a:path w="136871" h="191445">
                  <a:moveTo>
                    <a:pt x="0" y="105532"/>
                  </a:moveTo>
                  <a:lnTo>
                    <a:pt x="37478" y="97198"/>
                  </a:lnTo>
                  <a:lnTo>
                    <a:pt x="61110" y="93639"/>
                  </a:lnTo>
                  <a:lnTo>
                    <a:pt x="83312" y="84258"/>
                  </a:lnTo>
                  <a:lnTo>
                    <a:pt x="98639" y="69171"/>
                  </a:lnTo>
                  <a:lnTo>
                    <a:pt x="104363" y="60234"/>
                  </a:lnTo>
                  <a:lnTo>
                    <a:pt x="107605" y="40946"/>
                  </a:lnTo>
                  <a:lnTo>
                    <a:pt x="106831" y="30889"/>
                  </a:lnTo>
                  <a:lnTo>
                    <a:pt x="99733" y="13476"/>
                  </a:lnTo>
                  <a:lnTo>
                    <a:pt x="94564" y="5557"/>
                  </a:lnTo>
                  <a:lnTo>
                    <a:pt x="87609" y="1447"/>
                  </a:lnTo>
                  <a:lnTo>
                    <a:pt x="70523" y="0"/>
                  </a:lnTo>
                  <a:lnTo>
                    <a:pt x="54350" y="6376"/>
                  </a:lnTo>
                  <a:lnTo>
                    <a:pt x="46761" y="11352"/>
                  </a:lnTo>
                  <a:lnTo>
                    <a:pt x="35211" y="29359"/>
                  </a:lnTo>
                  <a:lnTo>
                    <a:pt x="18263" y="79047"/>
                  </a:lnTo>
                  <a:lnTo>
                    <a:pt x="17085" y="103119"/>
                  </a:lnTo>
                  <a:lnTo>
                    <a:pt x="25861" y="147169"/>
                  </a:lnTo>
                  <a:lnTo>
                    <a:pt x="41067" y="173501"/>
                  </a:lnTo>
                  <a:lnTo>
                    <a:pt x="59976" y="185653"/>
                  </a:lnTo>
                  <a:lnTo>
                    <a:pt x="71569" y="190531"/>
                  </a:lnTo>
                  <a:lnTo>
                    <a:pt x="82808" y="191444"/>
                  </a:lnTo>
                  <a:lnTo>
                    <a:pt x="136870" y="1792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07065" y="1084435"/>
              <a:ext cx="78034" cy="213899"/>
            </a:xfrm>
            <a:custGeom>
              <a:avLst/>
              <a:gdLst/>
              <a:ahLst/>
              <a:cxnLst/>
              <a:rect l="0" t="0" r="0" b="0"/>
              <a:pathLst>
                <a:path w="78034" h="213899">
                  <a:moveTo>
                    <a:pt x="4334" y="94756"/>
                  </a:moveTo>
                  <a:lnTo>
                    <a:pt x="29528" y="155867"/>
                  </a:lnTo>
                  <a:lnTo>
                    <a:pt x="55167" y="210298"/>
                  </a:lnTo>
                  <a:lnTo>
                    <a:pt x="58110" y="213898"/>
                  </a:lnTo>
                  <a:lnTo>
                    <a:pt x="58902" y="212789"/>
                  </a:lnTo>
                  <a:lnTo>
                    <a:pt x="55493" y="201028"/>
                  </a:lnTo>
                  <a:lnTo>
                    <a:pt x="27781" y="147760"/>
                  </a:lnTo>
                  <a:lnTo>
                    <a:pt x="5111" y="94804"/>
                  </a:lnTo>
                  <a:lnTo>
                    <a:pt x="0" y="73720"/>
                  </a:lnTo>
                  <a:lnTo>
                    <a:pt x="1628" y="52652"/>
                  </a:lnTo>
                  <a:lnTo>
                    <a:pt x="9371" y="34709"/>
                  </a:lnTo>
                  <a:lnTo>
                    <a:pt x="14711" y="26649"/>
                  </a:lnTo>
                  <a:lnTo>
                    <a:pt x="33122" y="14573"/>
                  </a:lnTo>
                  <a:lnTo>
                    <a:pt x="780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69326" y="1110226"/>
              <a:ext cx="115815" cy="158929"/>
            </a:xfrm>
            <a:custGeom>
              <a:avLst/>
              <a:gdLst/>
              <a:ahLst/>
              <a:cxnLst/>
              <a:rect l="0" t="0" r="0" b="0"/>
              <a:pathLst>
                <a:path w="115815" h="158929">
                  <a:moveTo>
                    <a:pt x="0" y="26851"/>
                  </a:moveTo>
                  <a:lnTo>
                    <a:pt x="17981" y="42492"/>
                  </a:lnTo>
                  <a:lnTo>
                    <a:pt x="64152" y="61695"/>
                  </a:lnTo>
                  <a:lnTo>
                    <a:pt x="84664" y="62615"/>
                  </a:lnTo>
                  <a:lnTo>
                    <a:pt x="95048" y="61222"/>
                  </a:lnTo>
                  <a:lnTo>
                    <a:pt x="101970" y="55614"/>
                  </a:lnTo>
                  <a:lnTo>
                    <a:pt x="109661" y="36905"/>
                  </a:lnTo>
                  <a:lnTo>
                    <a:pt x="109372" y="27705"/>
                  </a:lnTo>
                  <a:lnTo>
                    <a:pt x="102812" y="11243"/>
                  </a:lnTo>
                  <a:lnTo>
                    <a:pt x="95447" y="5917"/>
                  </a:lnTo>
                  <a:lnTo>
                    <a:pt x="74787" y="0"/>
                  </a:lnTo>
                  <a:lnTo>
                    <a:pt x="53126" y="3609"/>
                  </a:lnTo>
                  <a:lnTo>
                    <a:pt x="24320" y="18795"/>
                  </a:lnTo>
                  <a:lnTo>
                    <a:pt x="16213" y="24990"/>
                  </a:lnTo>
                  <a:lnTo>
                    <a:pt x="7206" y="44351"/>
                  </a:lnTo>
                  <a:lnTo>
                    <a:pt x="4373" y="67384"/>
                  </a:lnTo>
                  <a:lnTo>
                    <a:pt x="7013" y="89320"/>
                  </a:lnTo>
                  <a:lnTo>
                    <a:pt x="20665" y="121400"/>
                  </a:lnTo>
                  <a:lnTo>
                    <a:pt x="39528" y="147542"/>
                  </a:lnTo>
                  <a:lnTo>
                    <a:pt x="59292" y="156531"/>
                  </a:lnTo>
                  <a:lnTo>
                    <a:pt x="71114" y="158928"/>
                  </a:lnTo>
                  <a:lnTo>
                    <a:pt x="81334" y="158186"/>
                  </a:lnTo>
                  <a:lnTo>
                    <a:pt x="115814" y="1426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31335" y="1116530"/>
              <a:ext cx="132790" cy="178476"/>
            </a:xfrm>
            <a:custGeom>
              <a:avLst/>
              <a:gdLst/>
              <a:ahLst/>
              <a:cxnLst/>
              <a:rect l="0" t="0" r="0" b="0"/>
              <a:pathLst>
                <a:path w="132790" h="178476">
                  <a:moveTo>
                    <a:pt x="6447" y="73190"/>
                  </a:moveTo>
                  <a:lnTo>
                    <a:pt x="9567" y="115881"/>
                  </a:lnTo>
                  <a:lnTo>
                    <a:pt x="21101" y="157532"/>
                  </a:lnTo>
                  <a:lnTo>
                    <a:pt x="20896" y="159833"/>
                  </a:lnTo>
                  <a:lnTo>
                    <a:pt x="10598" y="141886"/>
                  </a:lnTo>
                  <a:lnTo>
                    <a:pt x="788" y="111482"/>
                  </a:lnTo>
                  <a:lnTo>
                    <a:pt x="0" y="53111"/>
                  </a:lnTo>
                  <a:lnTo>
                    <a:pt x="5921" y="26831"/>
                  </a:lnTo>
                  <a:lnTo>
                    <a:pt x="16352" y="7352"/>
                  </a:lnTo>
                  <a:lnTo>
                    <a:pt x="23579" y="2392"/>
                  </a:lnTo>
                  <a:lnTo>
                    <a:pt x="40968" y="0"/>
                  </a:lnTo>
                  <a:lnTo>
                    <a:pt x="49348" y="3340"/>
                  </a:lnTo>
                  <a:lnTo>
                    <a:pt x="64898" y="16409"/>
                  </a:lnTo>
                  <a:lnTo>
                    <a:pt x="92776" y="60631"/>
                  </a:lnTo>
                  <a:lnTo>
                    <a:pt x="114594" y="115036"/>
                  </a:lnTo>
                  <a:lnTo>
                    <a:pt x="132789" y="178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80091" y="905450"/>
              <a:ext cx="36677" cy="400084"/>
            </a:xfrm>
            <a:custGeom>
              <a:avLst/>
              <a:gdLst/>
              <a:ahLst/>
              <a:cxnLst/>
              <a:rect l="0" t="0" r="0" b="0"/>
              <a:pathLst>
                <a:path w="36677" h="400084">
                  <a:moveTo>
                    <a:pt x="15618" y="0"/>
                  </a:moveTo>
                  <a:lnTo>
                    <a:pt x="4166" y="48931"/>
                  </a:lnTo>
                  <a:lnTo>
                    <a:pt x="0" y="81409"/>
                  </a:lnTo>
                  <a:lnTo>
                    <a:pt x="3062" y="136815"/>
                  </a:lnTo>
                  <a:lnTo>
                    <a:pt x="7809" y="195525"/>
                  </a:lnTo>
                  <a:lnTo>
                    <a:pt x="14076" y="246853"/>
                  </a:lnTo>
                  <a:lnTo>
                    <a:pt x="20751" y="293720"/>
                  </a:lnTo>
                  <a:lnTo>
                    <a:pt x="30137" y="344652"/>
                  </a:lnTo>
                  <a:lnTo>
                    <a:pt x="3667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611482" y="1031792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41424" y="0"/>
                  </a:lnTo>
                  <a:lnTo>
                    <a:pt x="87250" y="0"/>
                  </a:lnTo>
                  <a:lnTo>
                    <a:pt x="346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45105" y="1095199"/>
              <a:ext cx="208616" cy="196860"/>
            </a:xfrm>
            <a:custGeom>
              <a:avLst/>
              <a:gdLst/>
              <a:ahLst/>
              <a:cxnLst/>
              <a:rect l="0" t="0" r="0" b="0"/>
              <a:pathLst>
                <a:path w="208616" h="196860">
                  <a:moveTo>
                    <a:pt x="103330" y="94521"/>
                  </a:moveTo>
                  <a:lnTo>
                    <a:pt x="97741" y="35904"/>
                  </a:lnTo>
                  <a:lnTo>
                    <a:pt x="88757" y="15436"/>
                  </a:lnTo>
                  <a:lnTo>
                    <a:pt x="83087" y="6703"/>
                  </a:lnTo>
                  <a:lnTo>
                    <a:pt x="74627" y="2050"/>
                  </a:lnTo>
                  <a:lnTo>
                    <a:pt x="52748" y="0"/>
                  </a:lnTo>
                  <a:lnTo>
                    <a:pt x="42703" y="3431"/>
                  </a:lnTo>
                  <a:lnTo>
                    <a:pt x="25302" y="16602"/>
                  </a:lnTo>
                  <a:lnTo>
                    <a:pt x="7941" y="49337"/>
                  </a:lnTo>
                  <a:lnTo>
                    <a:pt x="0" y="102320"/>
                  </a:lnTo>
                  <a:lnTo>
                    <a:pt x="1550" y="154726"/>
                  </a:lnTo>
                  <a:lnTo>
                    <a:pt x="7792" y="176261"/>
                  </a:lnTo>
                  <a:lnTo>
                    <a:pt x="18365" y="193631"/>
                  </a:lnTo>
                  <a:lnTo>
                    <a:pt x="25630" y="196859"/>
                  </a:lnTo>
                  <a:lnTo>
                    <a:pt x="33982" y="196671"/>
                  </a:lnTo>
                  <a:lnTo>
                    <a:pt x="43060" y="194207"/>
                  </a:lnTo>
                  <a:lnTo>
                    <a:pt x="59386" y="182109"/>
                  </a:lnTo>
                  <a:lnTo>
                    <a:pt x="88930" y="145747"/>
                  </a:lnTo>
                  <a:lnTo>
                    <a:pt x="107721" y="98487"/>
                  </a:lnTo>
                  <a:lnTo>
                    <a:pt x="109767" y="99505"/>
                  </a:lnTo>
                  <a:lnTo>
                    <a:pt x="124229" y="134760"/>
                  </a:lnTo>
                  <a:lnTo>
                    <a:pt x="148517" y="162076"/>
                  </a:lnTo>
                  <a:lnTo>
                    <a:pt x="170986" y="171338"/>
                  </a:lnTo>
                  <a:lnTo>
                    <a:pt x="208615" y="1787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49631" y="1094094"/>
              <a:ext cx="119903" cy="159267"/>
            </a:xfrm>
            <a:custGeom>
              <a:avLst/>
              <a:gdLst/>
              <a:ahLst/>
              <a:cxnLst/>
              <a:rect l="0" t="0" r="0" b="0"/>
              <a:pathLst>
                <a:path w="119903" h="159267">
                  <a:moveTo>
                    <a:pt x="35675" y="42983"/>
                  </a:moveTo>
                  <a:lnTo>
                    <a:pt x="26609" y="101600"/>
                  </a:lnTo>
                  <a:lnTo>
                    <a:pt x="25579" y="147569"/>
                  </a:lnTo>
                  <a:lnTo>
                    <a:pt x="23095" y="155991"/>
                  </a:lnTo>
                  <a:lnTo>
                    <a:pt x="19100" y="159266"/>
                  </a:lnTo>
                  <a:lnTo>
                    <a:pt x="14096" y="159109"/>
                  </a:lnTo>
                  <a:lnTo>
                    <a:pt x="5417" y="140218"/>
                  </a:lnTo>
                  <a:lnTo>
                    <a:pt x="0" y="109595"/>
                  </a:lnTo>
                  <a:lnTo>
                    <a:pt x="3527" y="60641"/>
                  </a:lnTo>
                  <a:lnTo>
                    <a:pt x="8909" y="30554"/>
                  </a:lnTo>
                  <a:lnTo>
                    <a:pt x="14321" y="19489"/>
                  </a:lnTo>
                  <a:lnTo>
                    <a:pt x="29694" y="4075"/>
                  </a:lnTo>
                  <a:lnTo>
                    <a:pt x="38706" y="667"/>
                  </a:lnTo>
                  <a:lnTo>
                    <a:pt x="58079" y="0"/>
                  </a:lnTo>
                  <a:lnTo>
                    <a:pt x="65818" y="3799"/>
                  </a:lnTo>
                  <a:lnTo>
                    <a:pt x="96301" y="44755"/>
                  </a:lnTo>
                  <a:lnTo>
                    <a:pt x="111090" y="75094"/>
                  </a:lnTo>
                  <a:lnTo>
                    <a:pt x="118742" y="129375"/>
                  </a:lnTo>
                  <a:lnTo>
                    <a:pt x="119902" y="1482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43111" y="1076833"/>
              <a:ext cx="121699" cy="202505"/>
            </a:xfrm>
            <a:custGeom>
              <a:avLst/>
              <a:gdLst/>
              <a:ahLst/>
              <a:cxnLst/>
              <a:rect l="0" t="0" r="0" b="0"/>
              <a:pathLst>
                <a:path w="121699" h="202505">
                  <a:moveTo>
                    <a:pt x="105407" y="18130"/>
                  </a:moveTo>
                  <a:lnTo>
                    <a:pt x="94228" y="6952"/>
                  </a:lnTo>
                  <a:lnTo>
                    <a:pt x="76262" y="1464"/>
                  </a:lnTo>
                  <a:lnTo>
                    <a:pt x="64920" y="0"/>
                  </a:lnTo>
                  <a:lnTo>
                    <a:pt x="42959" y="4613"/>
                  </a:lnTo>
                  <a:lnTo>
                    <a:pt x="13984" y="20364"/>
                  </a:lnTo>
                  <a:lnTo>
                    <a:pt x="5854" y="26639"/>
                  </a:lnTo>
                  <a:lnTo>
                    <a:pt x="1603" y="35501"/>
                  </a:lnTo>
                  <a:lnTo>
                    <a:pt x="0" y="57826"/>
                  </a:lnTo>
                  <a:lnTo>
                    <a:pt x="4720" y="65651"/>
                  </a:lnTo>
                  <a:lnTo>
                    <a:pt x="12546" y="70868"/>
                  </a:lnTo>
                  <a:lnTo>
                    <a:pt x="73988" y="94958"/>
                  </a:lnTo>
                  <a:lnTo>
                    <a:pt x="93782" y="108428"/>
                  </a:lnTo>
                  <a:lnTo>
                    <a:pt x="110379" y="126113"/>
                  </a:lnTo>
                  <a:lnTo>
                    <a:pt x="119315" y="148791"/>
                  </a:lnTo>
                  <a:lnTo>
                    <a:pt x="121698" y="161389"/>
                  </a:lnTo>
                  <a:lnTo>
                    <a:pt x="118107" y="181627"/>
                  </a:lnTo>
                  <a:lnTo>
                    <a:pt x="113873" y="190299"/>
                  </a:lnTo>
                  <a:lnTo>
                    <a:pt x="106372" y="196080"/>
                  </a:lnTo>
                  <a:lnTo>
                    <a:pt x="85559" y="202504"/>
                  </a:lnTo>
                  <a:lnTo>
                    <a:pt x="53123" y="200531"/>
                  </a:lnTo>
                  <a:lnTo>
                    <a:pt x="10650" y="186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34941" y="1110392"/>
              <a:ext cx="429474" cy="169624"/>
            </a:xfrm>
            <a:custGeom>
              <a:avLst/>
              <a:gdLst/>
              <a:ahLst/>
              <a:cxnLst/>
              <a:rect l="0" t="0" r="0" b="0"/>
              <a:pathLst>
                <a:path w="429474" h="169624">
                  <a:moveTo>
                    <a:pt x="8333" y="16157"/>
                  </a:moveTo>
                  <a:lnTo>
                    <a:pt x="0" y="53635"/>
                  </a:lnTo>
                  <a:lnTo>
                    <a:pt x="1575" y="91602"/>
                  </a:lnTo>
                  <a:lnTo>
                    <a:pt x="7669" y="117538"/>
                  </a:lnTo>
                  <a:lnTo>
                    <a:pt x="18177" y="140764"/>
                  </a:lnTo>
                  <a:lnTo>
                    <a:pt x="33765" y="156546"/>
                  </a:lnTo>
                  <a:lnTo>
                    <a:pt x="42836" y="162392"/>
                  </a:lnTo>
                  <a:lnTo>
                    <a:pt x="52392" y="163950"/>
                  </a:lnTo>
                  <a:lnTo>
                    <a:pt x="72369" y="159441"/>
                  </a:lnTo>
                  <a:lnTo>
                    <a:pt x="80269" y="153794"/>
                  </a:lnTo>
                  <a:lnTo>
                    <a:pt x="92167" y="138160"/>
                  </a:lnTo>
                  <a:lnTo>
                    <a:pt x="105443" y="109628"/>
                  </a:lnTo>
                  <a:lnTo>
                    <a:pt x="110508" y="106547"/>
                  </a:lnTo>
                  <a:lnTo>
                    <a:pt x="116224" y="108002"/>
                  </a:lnTo>
                  <a:lnTo>
                    <a:pt x="122375" y="112482"/>
                  </a:lnTo>
                  <a:lnTo>
                    <a:pt x="132328" y="126818"/>
                  </a:lnTo>
                  <a:lnTo>
                    <a:pt x="147628" y="151501"/>
                  </a:lnTo>
                  <a:lnTo>
                    <a:pt x="153839" y="159029"/>
                  </a:lnTo>
                  <a:lnTo>
                    <a:pt x="173218" y="167393"/>
                  </a:lnTo>
                  <a:lnTo>
                    <a:pt x="184937" y="169623"/>
                  </a:lnTo>
                  <a:lnTo>
                    <a:pt x="195089" y="167601"/>
                  </a:lnTo>
                  <a:lnTo>
                    <a:pt x="212609" y="155995"/>
                  </a:lnTo>
                  <a:lnTo>
                    <a:pt x="230037" y="129730"/>
                  </a:lnTo>
                  <a:lnTo>
                    <a:pt x="238000" y="81008"/>
                  </a:lnTo>
                  <a:lnTo>
                    <a:pt x="239089" y="53948"/>
                  </a:lnTo>
                  <a:lnTo>
                    <a:pt x="242889" y="47200"/>
                  </a:lnTo>
                  <a:lnTo>
                    <a:pt x="248932" y="45041"/>
                  </a:lnTo>
                  <a:lnTo>
                    <a:pt x="266174" y="48882"/>
                  </a:lnTo>
                  <a:lnTo>
                    <a:pt x="328839" y="71303"/>
                  </a:lnTo>
                  <a:lnTo>
                    <a:pt x="370150" y="76950"/>
                  </a:lnTo>
                  <a:lnTo>
                    <a:pt x="391799" y="72032"/>
                  </a:lnTo>
                  <a:lnTo>
                    <a:pt x="400848" y="67445"/>
                  </a:lnTo>
                  <a:lnTo>
                    <a:pt x="406880" y="59707"/>
                  </a:lnTo>
                  <a:lnTo>
                    <a:pt x="413583" y="38632"/>
                  </a:lnTo>
                  <a:lnTo>
                    <a:pt x="413031" y="28801"/>
                  </a:lnTo>
                  <a:lnTo>
                    <a:pt x="406178" y="11638"/>
                  </a:lnTo>
                  <a:lnTo>
                    <a:pt x="398735" y="6125"/>
                  </a:lnTo>
                  <a:lnTo>
                    <a:pt x="377987" y="0"/>
                  </a:lnTo>
                  <a:lnTo>
                    <a:pt x="368243" y="706"/>
                  </a:lnTo>
                  <a:lnTo>
                    <a:pt x="351177" y="7730"/>
                  </a:lnTo>
                  <a:lnTo>
                    <a:pt x="328415" y="30428"/>
                  </a:lnTo>
                  <a:lnTo>
                    <a:pt x="312443" y="59380"/>
                  </a:lnTo>
                  <a:lnTo>
                    <a:pt x="310389" y="82940"/>
                  </a:lnTo>
                  <a:lnTo>
                    <a:pt x="314546" y="106670"/>
                  </a:lnTo>
                  <a:lnTo>
                    <a:pt x="324192" y="125015"/>
                  </a:lnTo>
                  <a:lnTo>
                    <a:pt x="339398" y="137848"/>
                  </a:lnTo>
                  <a:lnTo>
                    <a:pt x="348366" y="142908"/>
                  </a:lnTo>
                  <a:lnTo>
                    <a:pt x="370809" y="145410"/>
                  </a:lnTo>
                  <a:lnTo>
                    <a:pt x="394041" y="141453"/>
                  </a:lnTo>
                  <a:lnTo>
                    <a:pt x="429473" y="1214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092541" y="1105492"/>
              <a:ext cx="119273" cy="185896"/>
            </a:xfrm>
            <a:custGeom>
              <a:avLst/>
              <a:gdLst/>
              <a:ahLst/>
              <a:cxnLst/>
              <a:rect l="0" t="0" r="0" b="0"/>
              <a:pathLst>
                <a:path w="119273" h="185896">
                  <a:moveTo>
                    <a:pt x="3459" y="84228"/>
                  </a:moveTo>
                  <a:lnTo>
                    <a:pt x="22587" y="138103"/>
                  </a:lnTo>
                  <a:lnTo>
                    <a:pt x="53262" y="184086"/>
                  </a:lnTo>
                  <a:lnTo>
                    <a:pt x="55378" y="185895"/>
                  </a:lnTo>
                  <a:lnTo>
                    <a:pt x="23446" y="123973"/>
                  </a:lnTo>
                  <a:lnTo>
                    <a:pt x="1818" y="75311"/>
                  </a:lnTo>
                  <a:lnTo>
                    <a:pt x="0" y="53359"/>
                  </a:lnTo>
                  <a:lnTo>
                    <a:pt x="1153" y="42591"/>
                  </a:lnTo>
                  <a:lnTo>
                    <a:pt x="5431" y="34243"/>
                  </a:lnTo>
                  <a:lnTo>
                    <a:pt x="19544" y="21848"/>
                  </a:lnTo>
                  <a:lnTo>
                    <a:pt x="71670" y="11594"/>
                  </a:lnTo>
                  <a:lnTo>
                    <a:pt x="1192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274984" y="1084435"/>
              <a:ext cx="126343" cy="210571"/>
            </a:xfrm>
            <a:custGeom>
              <a:avLst/>
              <a:gdLst/>
              <a:ahLst/>
              <a:cxnLst/>
              <a:rect l="0" t="0" r="0" b="0"/>
              <a:pathLst>
                <a:path w="126343" h="210571">
                  <a:moveTo>
                    <a:pt x="126342" y="0"/>
                  </a:moveTo>
                  <a:lnTo>
                    <a:pt x="64062" y="17958"/>
                  </a:lnTo>
                  <a:lnTo>
                    <a:pt x="26130" y="29367"/>
                  </a:lnTo>
                  <a:lnTo>
                    <a:pt x="7324" y="40738"/>
                  </a:lnTo>
                  <a:lnTo>
                    <a:pt x="2543" y="48216"/>
                  </a:lnTo>
                  <a:lnTo>
                    <a:pt x="351" y="65883"/>
                  </a:lnTo>
                  <a:lnTo>
                    <a:pt x="4913" y="73168"/>
                  </a:lnTo>
                  <a:lnTo>
                    <a:pt x="22461" y="84381"/>
                  </a:lnTo>
                  <a:lnTo>
                    <a:pt x="84351" y="108500"/>
                  </a:lnTo>
                  <a:lnTo>
                    <a:pt x="110261" y="124825"/>
                  </a:lnTo>
                  <a:lnTo>
                    <a:pt x="114451" y="132349"/>
                  </a:lnTo>
                  <a:lnTo>
                    <a:pt x="115988" y="150069"/>
                  </a:lnTo>
                  <a:lnTo>
                    <a:pt x="109652" y="166523"/>
                  </a:lnTo>
                  <a:lnTo>
                    <a:pt x="97867" y="181635"/>
                  </a:lnTo>
                  <a:lnTo>
                    <a:pt x="80931" y="196150"/>
                  </a:lnTo>
                  <a:lnTo>
                    <a:pt x="58587" y="20416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64497" y="128447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9" name="Straight Connector 78"/>
          <p:cNvCxnSpPr/>
          <p:nvPr/>
        </p:nvCxnSpPr>
        <p:spPr>
          <a:xfrm>
            <a:off x="4422013" y="1779270"/>
            <a:ext cx="0" cy="453783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oup 91"/>
          <p:cNvGrpSpPr/>
          <p:nvPr/>
        </p:nvGrpSpPr>
        <p:grpSpPr>
          <a:xfrm>
            <a:off x="883209" y="1747730"/>
            <a:ext cx="3295352" cy="534500"/>
            <a:chOff x="883209" y="1747730"/>
            <a:chExt cx="3295352" cy="534500"/>
          </a:xfrm>
        </p:grpSpPr>
        <p:sp>
          <p:nvSpPr>
            <p:cNvPr id="80" name="Freeform 79"/>
            <p:cNvSpPr/>
            <p:nvPr/>
          </p:nvSpPr>
          <p:spPr>
            <a:xfrm>
              <a:off x="883209" y="1976279"/>
              <a:ext cx="245037" cy="305951"/>
            </a:xfrm>
            <a:custGeom>
              <a:avLst/>
              <a:gdLst/>
              <a:ahLst/>
              <a:cxnLst/>
              <a:rect l="0" t="0" r="0" b="0"/>
              <a:pathLst>
                <a:path w="245037" h="305951">
                  <a:moveTo>
                    <a:pt x="95941" y="13607"/>
                  </a:moveTo>
                  <a:lnTo>
                    <a:pt x="32607" y="76940"/>
                  </a:lnTo>
                  <a:lnTo>
                    <a:pt x="4662" y="104886"/>
                  </a:lnTo>
                  <a:lnTo>
                    <a:pt x="1163" y="106045"/>
                  </a:lnTo>
                  <a:lnTo>
                    <a:pt x="0" y="103308"/>
                  </a:lnTo>
                  <a:lnTo>
                    <a:pt x="6540" y="73699"/>
                  </a:lnTo>
                  <a:lnTo>
                    <a:pt x="21358" y="49869"/>
                  </a:lnTo>
                  <a:lnTo>
                    <a:pt x="46156" y="27991"/>
                  </a:lnTo>
                  <a:lnTo>
                    <a:pt x="106720" y="215"/>
                  </a:lnTo>
                  <a:lnTo>
                    <a:pt x="115995" y="0"/>
                  </a:lnTo>
                  <a:lnTo>
                    <a:pt x="132540" y="5999"/>
                  </a:lnTo>
                  <a:lnTo>
                    <a:pt x="144572" y="19584"/>
                  </a:lnTo>
                  <a:lnTo>
                    <a:pt x="149419" y="28120"/>
                  </a:lnTo>
                  <a:lnTo>
                    <a:pt x="151684" y="46963"/>
                  </a:lnTo>
                  <a:lnTo>
                    <a:pt x="143607" y="87656"/>
                  </a:lnTo>
                  <a:lnTo>
                    <a:pt x="128521" y="113406"/>
                  </a:lnTo>
                  <a:lnTo>
                    <a:pt x="88701" y="157323"/>
                  </a:lnTo>
                  <a:lnTo>
                    <a:pt x="85265" y="158550"/>
                  </a:lnTo>
                  <a:lnTo>
                    <a:pt x="84144" y="155859"/>
                  </a:lnTo>
                  <a:lnTo>
                    <a:pt x="84567" y="150556"/>
                  </a:lnTo>
                  <a:lnTo>
                    <a:pt x="94395" y="138424"/>
                  </a:lnTo>
                  <a:lnTo>
                    <a:pt x="101929" y="131913"/>
                  </a:lnTo>
                  <a:lnTo>
                    <a:pt x="122779" y="124679"/>
                  </a:lnTo>
                  <a:lnTo>
                    <a:pt x="146473" y="122634"/>
                  </a:lnTo>
                  <a:lnTo>
                    <a:pt x="168702" y="125624"/>
                  </a:lnTo>
                  <a:lnTo>
                    <a:pt x="200948" y="139474"/>
                  </a:lnTo>
                  <a:lnTo>
                    <a:pt x="227140" y="163984"/>
                  </a:lnTo>
                  <a:lnTo>
                    <a:pt x="244129" y="199063"/>
                  </a:lnTo>
                  <a:lnTo>
                    <a:pt x="245036" y="210944"/>
                  </a:lnTo>
                  <a:lnTo>
                    <a:pt x="239804" y="233503"/>
                  </a:lnTo>
                  <a:lnTo>
                    <a:pt x="223705" y="265934"/>
                  </a:lnTo>
                  <a:lnTo>
                    <a:pt x="207707" y="280950"/>
                  </a:lnTo>
                  <a:lnTo>
                    <a:pt x="168841" y="300122"/>
                  </a:lnTo>
                  <a:lnTo>
                    <a:pt x="132229" y="305950"/>
                  </a:lnTo>
                  <a:lnTo>
                    <a:pt x="86341" y="299514"/>
                  </a:lnTo>
                  <a:lnTo>
                    <a:pt x="43298" y="2873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255103" y="1916186"/>
              <a:ext cx="188144" cy="347287"/>
            </a:xfrm>
            <a:custGeom>
              <a:avLst/>
              <a:gdLst/>
              <a:ahLst/>
              <a:cxnLst/>
              <a:rect l="0" t="0" r="0" b="0"/>
              <a:pathLst>
                <a:path w="188144" h="347287">
                  <a:moveTo>
                    <a:pt x="103073" y="0"/>
                  </a:moveTo>
                  <a:lnTo>
                    <a:pt x="73764" y="34898"/>
                  </a:lnTo>
                  <a:lnTo>
                    <a:pt x="51192" y="87784"/>
                  </a:lnTo>
                  <a:lnTo>
                    <a:pt x="25747" y="148821"/>
                  </a:lnTo>
                  <a:lnTo>
                    <a:pt x="8986" y="209118"/>
                  </a:lnTo>
                  <a:lnTo>
                    <a:pt x="0" y="272024"/>
                  </a:lnTo>
                  <a:lnTo>
                    <a:pt x="5010" y="299884"/>
                  </a:lnTo>
                  <a:lnTo>
                    <a:pt x="16205" y="322795"/>
                  </a:lnTo>
                  <a:lnTo>
                    <a:pt x="32880" y="340776"/>
                  </a:lnTo>
                  <a:lnTo>
                    <a:pt x="42239" y="345337"/>
                  </a:lnTo>
                  <a:lnTo>
                    <a:pt x="61998" y="347286"/>
                  </a:lnTo>
                  <a:lnTo>
                    <a:pt x="110514" y="337835"/>
                  </a:lnTo>
                  <a:lnTo>
                    <a:pt x="133286" y="327184"/>
                  </a:lnTo>
                  <a:lnTo>
                    <a:pt x="160248" y="302444"/>
                  </a:lnTo>
                  <a:lnTo>
                    <a:pt x="183054" y="272887"/>
                  </a:lnTo>
                  <a:lnTo>
                    <a:pt x="188143" y="249185"/>
                  </a:lnTo>
                  <a:lnTo>
                    <a:pt x="185335" y="225393"/>
                  </a:lnTo>
                  <a:lnTo>
                    <a:pt x="176289" y="207019"/>
                  </a:lnTo>
                  <a:lnTo>
                    <a:pt x="168261" y="201184"/>
                  </a:lnTo>
                  <a:lnTo>
                    <a:pt x="146863" y="194700"/>
                  </a:lnTo>
                  <a:lnTo>
                    <a:pt x="114098" y="196639"/>
                  </a:lnTo>
                  <a:lnTo>
                    <a:pt x="95885" y="204769"/>
                  </a:lnTo>
                  <a:lnTo>
                    <a:pt x="42390" y="237357"/>
                  </a:lnTo>
                  <a:lnTo>
                    <a:pt x="25821" y="258671"/>
                  </a:lnTo>
                  <a:lnTo>
                    <a:pt x="1884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747730" y="201094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8616"/>
                  </a:lnTo>
                  <a:lnTo>
                    <a:pt x="1170" y="118856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674031" y="2084642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15235" y="3120"/>
                  </a:lnTo>
                  <a:lnTo>
                    <a:pt x="60755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040349" y="1834946"/>
              <a:ext cx="191693" cy="428681"/>
            </a:xfrm>
            <a:custGeom>
              <a:avLst/>
              <a:gdLst/>
              <a:ahLst/>
              <a:cxnLst/>
              <a:rect l="0" t="0" r="0" b="0"/>
              <a:pathLst>
                <a:path w="191693" h="428681">
                  <a:moveTo>
                    <a:pt x="139050" y="144411"/>
                  </a:moveTo>
                  <a:lnTo>
                    <a:pt x="173796" y="107325"/>
                  </a:lnTo>
                  <a:lnTo>
                    <a:pt x="182958" y="89324"/>
                  </a:lnTo>
                  <a:lnTo>
                    <a:pt x="184691" y="66505"/>
                  </a:lnTo>
                  <a:lnTo>
                    <a:pt x="183515" y="53869"/>
                  </a:lnTo>
                  <a:lnTo>
                    <a:pt x="172850" y="33590"/>
                  </a:lnTo>
                  <a:lnTo>
                    <a:pt x="156412" y="17949"/>
                  </a:lnTo>
                  <a:lnTo>
                    <a:pt x="137407" y="7097"/>
                  </a:lnTo>
                  <a:lnTo>
                    <a:pt x="101388" y="0"/>
                  </a:lnTo>
                  <a:lnTo>
                    <a:pt x="77857" y="4579"/>
                  </a:lnTo>
                  <a:lnTo>
                    <a:pt x="56871" y="15583"/>
                  </a:lnTo>
                  <a:lnTo>
                    <a:pt x="16949" y="61242"/>
                  </a:lnTo>
                  <a:lnTo>
                    <a:pt x="966" y="97672"/>
                  </a:lnTo>
                  <a:lnTo>
                    <a:pt x="0" y="143691"/>
                  </a:lnTo>
                  <a:lnTo>
                    <a:pt x="7123" y="183192"/>
                  </a:lnTo>
                  <a:lnTo>
                    <a:pt x="22231" y="211534"/>
                  </a:lnTo>
                  <a:lnTo>
                    <a:pt x="37997" y="224156"/>
                  </a:lnTo>
                  <a:lnTo>
                    <a:pt x="47115" y="229160"/>
                  </a:lnTo>
                  <a:lnTo>
                    <a:pt x="69724" y="231600"/>
                  </a:lnTo>
                  <a:lnTo>
                    <a:pt x="93030" y="227616"/>
                  </a:lnTo>
                  <a:lnTo>
                    <a:pt x="119305" y="212218"/>
                  </a:lnTo>
                  <a:lnTo>
                    <a:pt x="156308" y="179192"/>
                  </a:lnTo>
                  <a:lnTo>
                    <a:pt x="176210" y="142746"/>
                  </a:lnTo>
                  <a:lnTo>
                    <a:pt x="180201" y="143301"/>
                  </a:lnTo>
                  <a:lnTo>
                    <a:pt x="184031" y="147181"/>
                  </a:lnTo>
                  <a:lnTo>
                    <a:pt x="188287" y="163969"/>
                  </a:lnTo>
                  <a:lnTo>
                    <a:pt x="191020" y="218464"/>
                  </a:lnTo>
                  <a:lnTo>
                    <a:pt x="191493" y="268388"/>
                  </a:lnTo>
                  <a:lnTo>
                    <a:pt x="191633" y="320225"/>
                  </a:lnTo>
                  <a:lnTo>
                    <a:pt x="191680" y="380568"/>
                  </a:lnTo>
                  <a:lnTo>
                    <a:pt x="191692" y="4286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21595" y="2032000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02787" y="14654"/>
                  </a:lnTo>
                  <a:lnTo>
                    <a:pt x="46993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84766" y="19372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58466" y="21793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67867" y="1807734"/>
              <a:ext cx="314221" cy="424308"/>
            </a:xfrm>
            <a:custGeom>
              <a:avLst/>
              <a:gdLst/>
              <a:ahLst/>
              <a:cxnLst/>
              <a:rect l="0" t="0" r="0" b="0"/>
              <a:pathLst>
                <a:path w="314221" h="424308">
                  <a:moveTo>
                    <a:pt x="127511" y="3167"/>
                  </a:moveTo>
                  <a:lnTo>
                    <a:pt x="103464" y="12742"/>
                  </a:lnTo>
                  <a:lnTo>
                    <a:pt x="46813" y="63065"/>
                  </a:lnTo>
                  <a:lnTo>
                    <a:pt x="4680" y="104963"/>
                  </a:lnTo>
                  <a:lnTo>
                    <a:pt x="1170" y="104957"/>
                  </a:lnTo>
                  <a:lnTo>
                    <a:pt x="0" y="100272"/>
                  </a:lnTo>
                  <a:lnTo>
                    <a:pt x="389" y="92471"/>
                  </a:lnTo>
                  <a:lnTo>
                    <a:pt x="7062" y="77563"/>
                  </a:lnTo>
                  <a:lnTo>
                    <a:pt x="39380" y="34628"/>
                  </a:lnTo>
                  <a:lnTo>
                    <a:pt x="84279" y="6955"/>
                  </a:lnTo>
                  <a:lnTo>
                    <a:pt x="95180" y="2183"/>
                  </a:lnTo>
                  <a:lnTo>
                    <a:pt x="116651" y="0"/>
                  </a:lnTo>
                  <a:lnTo>
                    <a:pt x="159031" y="8131"/>
                  </a:lnTo>
                  <a:lnTo>
                    <a:pt x="167242" y="13495"/>
                  </a:lnTo>
                  <a:lnTo>
                    <a:pt x="179484" y="28814"/>
                  </a:lnTo>
                  <a:lnTo>
                    <a:pt x="192953" y="57170"/>
                  </a:lnTo>
                  <a:lnTo>
                    <a:pt x="194421" y="80591"/>
                  </a:lnTo>
                  <a:lnTo>
                    <a:pt x="185831" y="128165"/>
                  </a:lnTo>
                  <a:lnTo>
                    <a:pt x="170657" y="155107"/>
                  </a:lnTo>
                  <a:lnTo>
                    <a:pt x="154876" y="167402"/>
                  </a:lnTo>
                  <a:lnTo>
                    <a:pt x="145754" y="172319"/>
                  </a:lnTo>
                  <a:lnTo>
                    <a:pt x="142013" y="172087"/>
                  </a:lnTo>
                  <a:lnTo>
                    <a:pt x="141858" y="168423"/>
                  </a:lnTo>
                  <a:lnTo>
                    <a:pt x="147925" y="156163"/>
                  </a:lnTo>
                  <a:lnTo>
                    <a:pt x="158421" y="142915"/>
                  </a:lnTo>
                  <a:lnTo>
                    <a:pt x="168005" y="139616"/>
                  </a:lnTo>
                  <a:lnTo>
                    <a:pt x="194251" y="139071"/>
                  </a:lnTo>
                  <a:lnTo>
                    <a:pt x="236323" y="150929"/>
                  </a:lnTo>
                  <a:lnTo>
                    <a:pt x="258150" y="165935"/>
                  </a:lnTo>
                  <a:lnTo>
                    <a:pt x="291226" y="204165"/>
                  </a:lnTo>
                  <a:lnTo>
                    <a:pt x="307560" y="235077"/>
                  </a:lnTo>
                  <a:lnTo>
                    <a:pt x="314220" y="277642"/>
                  </a:lnTo>
                  <a:lnTo>
                    <a:pt x="310604" y="316120"/>
                  </a:lnTo>
                  <a:lnTo>
                    <a:pt x="296534" y="349748"/>
                  </a:lnTo>
                  <a:lnTo>
                    <a:pt x="271958" y="376349"/>
                  </a:lnTo>
                  <a:lnTo>
                    <a:pt x="231043" y="405128"/>
                  </a:lnTo>
                  <a:lnTo>
                    <a:pt x="192632" y="418105"/>
                  </a:lnTo>
                  <a:lnTo>
                    <a:pt x="140851" y="423082"/>
                  </a:lnTo>
                  <a:lnTo>
                    <a:pt x="106454" y="4243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90217" y="1916186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115814" y="0"/>
                  </a:moveTo>
                  <a:lnTo>
                    <a:pt x="57251" y="5508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90217" y="1895129"/>
              <a:ext cx="136872" cy="147400"/>
            </a:xfrm>
            <a:custGeom>
              <a:avLst/>
              <a:gdLst/>
              <a:ahLst/>
              <a:cxnLst/>
              <a:rect l="0" t="0" r="0" b="0"/>
              <a:pathLst>
                <a:path w="136872" h="147400">
                  <a:moveTo>
                    <a:pt x="0" y="0"/>
                  </a:moveTo>
                  <a:lnTo>
                    <a:pt x="43153" y="59941"/>
                  </a:lnTo>
                  <a:lnTo>
                    <a:pt x="101679" y="122570"/>
                  </a:lnTo>
                  <a:lnTo>
                    <a:pt x="136871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06046" y="1747730"/>
              <a:ext cx="272515" cy="463255"/>
            </a:xfrm>
            <a:custGeom>
              <a:avLst/>
              <a:gdLst/>
              <a:ahLst/>
              <a:cxnLst/>
              <a:rect l="0" t="0" r="0" b="0"/>
              <a:pathLst>
                <a:path w="272515" h="463255">
                  <a:moveTo>
                    <a:pt x="210596" y="0"/>
                  </a:moveTo>
                  <a:lnTo>
                    <a:pt x="192615" y="15641"/>
                  </a:lnTo>
                  <a:lnTo>
                    <a:pt x="175699" y="23719"/>
                  </a:lnTo>
                  <a:lnTo>
                    <a:pt x="117599" y="33669"/>
                  </a:lnTo>
                  <a:lnTo>
                    <a:pt x="56193" y="42172"/>
                  </a:lnTo>
                  <a:lnTo>
                    <a:pt x="23297" y="51360"/>
                  </a:lnTo>
                  <a:lnTo>
                    <a:pt x="6079" y="62211"/>
                  </a:lnTo>
                  <a:lnTo>
                    <a:pt x="1722" y="70720"/>
                  </a:lnTo>
                  <a:lnTo>
                    <a:pt x="0" y="92653"/>
                  </a:lnTo>
                  <a:lnTo>
                    <a:pt x="8427" y="144860"/>
                  </a:lnTo>
                  <a:lnTo>
                    <a:pt x="21356" y="197114"/>
                  </a:lnTo>
                  <a:lnTo>
                    <a:pt x="24774" y="208618"/>
                  </a:lnTo>
                  <a:lnTo>
                    <a:pt x="29393" y="213948"/>
                  </a:lnTo>
                  <a:lnTo>
                    <a:pt x="34812" y="215162"/>
                  </a:lnTo>
                  <a:lnTo>
                    <a:pt x="40764" y="213631"/>
                  </a:lnTo>
                  <a:lnTo>
                    <a:pt x="60320" y="200299"/>
                  </a:lnTo>
                  <a:lnTo>
                    <a:pt x="80932" y="181530"/>
                  </a:lnTo>
                  <a:lnTo>
                    <a:pt x="101105" y="174267"/>
                  </a:lnTo>
                  <a:lnTo>
                    <a:pt x="152183" y="169604"/>
                  </a:lnTo>
                  <a:lnTo>
                    <a:pt x="187829" y="174386"/>
                  </a:lnTo>
                  <a:lnTo>
                    <a:pt x="215029" y="188800"/>
                  </a:lnTo>
                  <a:lnTo>
                    <a:pt x="245180" y="215802"/>
                  </a:lnTo>
                  <a:lnTo>
                    <a:pt x="259502" y="233952"/>
                  </a:lnTo>
                  <a:lnTo>
                    <a:pt x="267427" y="256837"/>
                  </a:lnTo>
                  <a:lnTo>
                    <a:pt x="272514" y="309656"/>
                  </a:lnTo>
                  <a:lnTo>
                    <a:pt x="267806" y="345604"/>
                  </a:lnTo>
                  <a:lnTo>
                    <a:pt x="253414" y="378482"/>
                  </a:lnTo>
                  <a:lnTo>
                    <a:pt x="213859" y="427495"/>
                  </a:lnTo>
                  <a:lnTo>
                    <a:pt x="170340" y="447698"/>
                  </a:lnTo>
                  <a:lnTo>
                    <a:pt x="123616" y="459835"/>
                  </a:lnTo>
                  <a:lnTo>
                    <a:pt x="84254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5164883" y="1663502"/>
            <a:ext cx="2856608" cy="463255"/>
            <a:chOff x="5164883" y="1663502"/>
            <a:chExt cx="2856608" cy="463255"/>
          </a:xfrm>
        </p:grpSpPr>
        <p:sp>
          <p:nvSpPr>
            <p:cNvPr id="93" name="Freeform 92"/>
            <p:cNvSpPr/>
            <p:nvPr/>
          </p:nvSpPr>
          <p:spPr>
            <a:xfrm>
              <a:off x="5164883" y="1663502"/>
              <a:ext cx="282252" cy="450780"/>
            </a:xfrm>
            <a:custGeom>
              <a:avLst/>
              <a:gdLst/>
              <a:ahLst/>
              <a:cxnLst/>
              <a:rect l="0" t="0" r="0" b="0"/>
              <a:pathLst>
                <a:path w="282252" h="450780">
                  <a:moveTo>
                    <a:pt x="152008" y="0"/>
                  </a:moveTo>
                  <a:lnTo>
                    <a:pt x="88675" y="63334"/>
                  </a:lnTo>
                  <a:lnTo>
                    <a:pt x="30630" y="112314"/>
                  </a:lnTo>
                  <a:lnTo>
                    <a:pt x="2960" y="127775"/>
                  </a:lnTo>
                  <a:lnTo>
                    <a:pt x="0" y="128467"/>
                  </a:lnTo>
                  <a:lnTo>
                    <a:pt x="43650" y="87136"/>
                  </a:lnTo>
                  <a:lnTo>
                    <a:pt x="79781" y="67948"/>
                  </a:lnTo>
                  <a:lnTo>
                    <a:pt x="136734" y="49300"/>
                  </a:lnTo>
                  <a:lnTo>
                    <a:pt x="189892" y="44704"/>
                  </a:lnTo>
                  <a:lnTo>
                    <a:pt x="213299" y="48334"/>
                  </a:lnTo>
                  <a:lnTo>
                    <a:pt x="222114" y="53280"/>
                  </a:lnTo>
                  <a:lnTo>
                    <a:pt x="235029" y="68134"/>
                  </a:lnTo>
                  <a:lnTo>
                    <a:pt x="238429" y="89553"/>
                  </a:lnTo>
                  <a:lnTo>
                    <a:pt x="234871" y="112331"/>
                  </a:lnTo>
                  <a:lnTo>
                    <a:pt x="219714" y="138308"/>
                  </a:lnTo>
                  <a:lnTo>
                    <a:pt x="190512" y="168047"/>
                  </a:lnTo>
                  <a:lnTo>
                    <a:pt x="161467" y="186272"/>
                  </a:lnTo>
                  <a:lnTo>
                    <a:pt x="120211" y="202911"/>
                  </a:lnTo>
                  <a:lnTo>
                    <a:pt x="115602" y="203124"/>
                  </a:lnTo>
                  <a:lnTo>
                    <a:pt x="114869" y="200927"/>
                  </a:lnTo>
                  <a:lnTo>
                    <a:pt x="116720" y="197122"/>
                  </a:lnTo>
                  <a:lnTo>
                    <a:pt x="131255" y="192895"/>
                  </a:lnTo>
                  <a:lnTo>
                    <a:pt x="168866" y="193635"/>
                  </a:lnTo>
                  <a:lnTo>
                    <a:pt x="198105" y="199534"/>
                  </a:lnTo>
                  <a:lnTo>
                    <a:pt x="233127" y="216009"/>
                  </a:lnTo>
                  <a:lnTo>
                    <a:pt x="250842" y="228975"/>
                  </a:lnTo>
                  <a:lnTo>
                    <a:pt x="268379" y="255018"/>
                  </a:lnTo>
                  <a:lnTo>
                    <a:pt x="280985" y="290550"/>
                  </a:lnTo>
                  <a:lnTo>
                    <a:pt x="282251" y="313967"/>
                  </a:lnTo>
                  <a:lnTo>
                    <a:pt x="273531" y="363185"/>
                  </a:lnTo>
                  <a:lnTo>
                    <a:pt x="252746" y="398509"/>
                  </a:lnTo>
                  <a:lnTo>
                    <a:pt x="224360" y="425613"/>
                  </a:lnTo>
                  <a:lnTo>
                    <a:pt x="182544" y="442872"/>
                  </a:lnTo>
                  <a:lnTo>
                    <a:pt x="124418" y="450779"/>
                  </a:lnTo>
                  <a:lnTo>
                    <a:pt x="74115" y="449221"/>
                  </a:lnTo>
                  <a:lnTo>
                    <a:pt x="46723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527461" y="1705616"/>
              <a:ext cx="182459" cy="389542"/>
            </a:xfrm>
            <a:custGeom>
              <a:avLst/>
              <a:gdLst/>
              <a:ahLst/>
              <a:cxnLst/>
              <a:rect l="0" t="0" r="0" b="0"/>
              <a:pathLst>
                <a:path w="182459" h="389542">
                  <a:moveTo>
                    <a:pt x="147399" y="0"/>
                  </a:moveTo>
                  <a:lnTo>
                    <a:pt x="136220" y="11179"/>
                  </a:lnTo>
                  <a:lnTo>
                    <a:pt x="113070" y="65568"/>
                  </a:lnTo>
                  <a:lnTo>
                    <a:pt x="87195" y="119796"/>
                  </a:lnTo>
                  <a:lnTo>
                    <a:pt x="59554" y="180464"/>
                  </a:lnTo>
                  <a:lnTo>
                    <a:pt x="30142" y="237642"/>
                  </a:lnTo>
                  <a:lnTo>
                    <a:pt x="8380" y="291783"/>
                  </a:lnTo>
                  <a:lnTo>
                    <a:pt x="3653" y="332379"/>
                  </a:lnTo>
                  <a:lnTo>
                    <a:pt x="6693" y="355955"/>
                  </a:lnTo>
                  <a:lnTo>
                    <a:pt x="18183" y="375011"/>
                  </a:lnTo>
                  <a:lnTo>
                    <a:pt x="26160" y="383368"/>
                  </a:lnTo>
                  <a:lnTo>
                    <a:pt x="36157" y="387770"/>
                  </a:lnTo>
                  <a:lnTo>
                    <a:pt x="59743" y="389541"/>
                  </a:lnTo>
                  <a:lnTo>
                    <a:pt x="93741" y="383961"/>
                  </a:lnTo>
                  <a:lnTo>
                    <a:pt x="126041" y="369310"/>
                  </a:lnTo>
                  <a:lnTo>
                    <a:pt x="141026" y="353651"/>
                  </a:lnTo>
                  <a:lnTo>
                    <a:pt x="176230" y="294419"/>
                  </a:lnTo>
                  <a:lnTo>
                    <a:pt x="180658" y="284017"/>
                  </a:lnTo>
                  <a:lnTo>
                    <a:pt x="182458" y="259981"/>
                  </a:lnTo>
                  <a:lnTo>
                    <a:pt x="178188" y="236040"/>
                  </a:lnTo>
                  <a:lnTo>
                    <a:pt x="168492" y="217601"/>
                  </a:lnTo>
                  <a:lnTo>
                    <a:pt x="153264" y="204726"/>
                  </a:lnTo>
                  <a:lnTo>
                    <a:pt x="144290" y="199655"/>
                  </a:lnTo>
                  <a:lnTo>
                    <a:pt x="134798" y="198614"/>
                  </a:lnTo>
                  <a:lnTo>
                    <a:pt x="114892" y="203697"/>
                  </a:lnTo>
                  <a:lnTo>
                    <a:pt x="89544" y="219712"/>
                  </a:lnTo>
                  <a:lnTo>
                    <a:pt x="29157" y="276399"/>
                  </a:lnTo>
                  <a:lnTo>
                    <a:pt x="9679" y="29688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895958" y="1800373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10529" y="58617"/>
                  </a:lnTo>
                  <a:lnTo>
                    <a:pt x="10529" y="112791"/>
                  </a:lnTo>
                  <a:lnTo>
                    <a:pt x="7409" y="1654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790673" y="1895129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4469" y="16788"/>
                  </a:lnTo>
                  <a:lnTo>
                    <a:pt x="83061" y="23333"/>
                  </a:lnTo>
                  <a:lnTo>
                    <a:pt x="27846" y="355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118341" y="1724228"/>
              <a:ext cx="177701" cy="381472"/>
            </a:xfrm>
            <a:custGeom>
              <a:avLst/>
              <a:gdLst/>
              <a:ahLst/>
              <a:cxnLst/>
              <a:rect l="0" t="0" r="0" b="0"/>
              <a:pathLst>
                <a:path w="177701" h="381472">
                  <a:moveTo>
                    <a:pt x="156643" y="139316"/>
                  </a:moveTo>
                  <a:lnTo>
                    <a:pt x="159763" y="96624"/>
                  </a:lnTo>
                  <a:lnTo>
                    <a:pt x="162709" y="75888"/>
                  </a:lnTo>
                  <a:lnTo>
                    <a:pt x="160119" y="54973"/>
                  </a:lnTo>
                  <a:lnTo>
                    <a:pt x="146495" y="23468"/>
                  </a:lnTo>
                  <a:lnTo>
                    <a:pt x="131075" y="8669"/>
                  </a:lnTo>
                  <a:lnTo>
                    <a:pt x="122050" y="3085"/>
                  </a:lnTo>
                  <a:lnTo>
                    <a:pt x="102664" y="0"/>
                  </a:lnTo>
                  <a:lnTo>
                    <a:pt x="82349" y="3698"/>
                  </a:lnTo>
                  <a:lnTo>
                    <a:pt x="61623" y="13141"/>
                  </a:lnTo>
                  <a:lnTo>
                    <a:pt x="13347" y="60966"/>
                  </a:lnTo>
                  <a:lnTo>
                    <a:pt x="5218" y="81877"/>
                  </a:lnTo>
                  <a:lnTo>
                    <a:pt x="0" y="133429"/>
                  </a:lnTo>
                  <a:lnTo>
                    <a:pt x="5526" y="157756"/>
                  </a:lnTo>
                  <a:lnTo>
                    <a:pt x="10275" y="169157"/>
                  </a:lnTo>
                  <a:lnTo>
                    <a:pt x="24910" y="184944"/>
                  </a:lnTo>
                  <a:lnTo>
                    <a:pt x="33726" y="190791"/>
                  </a:lnTo>
                  <a:lnTo>
                    <a:pt x="52880" y="194169"/>
                  </a:lnTo>
                  <a:lnTo>
                    <a:pt x="62901" y="193432"/>
                  </a:lnTo>
                  <a:lnTo>
                    <a:pt x="80275" y="186374"/>
                  </a:lnTo>
                  <a:lnTo>
                    <a:pt x="88184" y="181216"/>
                  </a:lnTo>
                  <a:lnTo>
                    <a:pt x="131920" y="118779"/>
                  </a:lnTo>
                  <a:lnTo>
                    <a:pt x="147499" y="86827"/>
                  </a:lnTo>
                  <a:lnTo>
                    <a:pt x="151716" y="83266"/>
                  </a:lnTo>
                  <a:lnTo>
                    <a:pt x="155698" y="84402"/>
                  </a:lnTo>
                  <a:lnTo>
                    <a:pt x="159523" y="88669"/>
                  </a:lnTo>
                  <a:lnTo>
                    <a:pt x="163772" y="105887"/>
                  </a:lnTo>
                  <a:lnTo>
                    <a:pt x="172089" y="160658"/>
                  </a:lnTo>
                  <a:lnTo>
                    <a:pt x="176037" y="210630"/>
                  </a:lnTo>
                  <a:lnTo>
                    <a:pt x="177372" y="271512"/>
                  </a:lnTo>
                  <a:lnTo>
                    <a:pt x="177635" y="328599"/>
                  </a:lnTo>
                  <a:lnTo>
                    <a:pt x="177700" y="3814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559253" y="1863544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19"/>
                  </a:lnTo>
                  <a:lnTo>
                    <a:pt x="3153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590839" y="1768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622425" y="201094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870171" y="1695088"/>
              <a:ext cx="201935" cy="376985"/>
            </a:xfrm>
            <a:custGeom>
              <a:avLst/>
              <a:gdLst/>
              <a:ahLst/>
              <a:cxnLst/>
              <a:rect l="0" t="0" r="0" b="0"/>
              <a:pathLst>
                <a:path w="201935" h="376985">
                  <a:moveTo>
                    <a:pt x="89166" y="0"/>
                  </a:moveTo>
                  <a:lnTo>
                    <a:pt x="53249" y="53875"/>
                  </a:lnTo>
                  <a:lnTo>
                    <a:pt x="22713" y="91880"/>
                  </a:lnTo>
                  <a:lnTo>
                    <a:pt x="13278" y="99858"/>
                  </a:lnTo>
                  <a:lnTo>
                    <a:pt x="6989" y="100497"/>
                  </a:lnTo>
                  <a:lnTo>
                    <a:pt x="2795" y="96244"/>
                  </a:lnTo>
                  <a:lnTo>
                    <a:pt x="0" y="88729"/>
                  </a:lnTo>
                  <a:lnTo>
                    <a:pt x="1645" y="81379"/>
                  </a:lnTo>
                  <a:lnTo>
                    <a:pt x="33273" y="45710"/>
                  </a:lnTo>
                  <a:lnTo>
                    <a:pt x="59737" y="30181"/>
                  </a:lnTo>
                  <a:lnTo>
                    <a:pt x="82716" y="28232"/>
                  </a:lnTo>
                  <a:lnTo>
                    <a:pt x="106186" y="32434"/>
                  </a:lnTo>
                  <a:lnTo>
                    <a:pt x="124416" y="42101"/>
                  </a:lnTo>
                  <a:lnTo>
                    <a:pt x="130214" y="50294"/>
                  </a:lnTo>
                  <a:lnTo>
                    <a:pt x="136656" y="71876"/>
                  </a:lnTo>
                  <a:lnTo>
                    <a:pt x="134692" y="104744"/>
                  </a:lnTo>
                  <a:lnTo>
                    <a:pt x="126557" y="122982"/>
                  </a:lnTo>
                  <a:lnTo>
                    <a:pt x="102270" y="153754"/>
                  </a:lnTo>
                  <a:lnTo>
                    <a:pt x="72387" y="177683"/>
                  </a:lnTo>
                  <a:lnTo>
                    <a:pt x="72130" y="176947"/>
                  </a:lnTo>
                  <a:lnTo>
                    <a:pt x="74299" y="174117"/>
                  </a:lnTo>
                  <a:lnTo>
                    <a:pt x="105298" y="175722"/>
                  </a:lnTo>
                  <a:lnTo>
                    <a:pt x="145938" y="189196"/>
                  </a:lnTo>
                  <a:lnTo>
                    <a:pt x="176437" y="208006"/>
                  </a:lnTo>
                  <a:lnTo>
                    <a:pt x="189564" y="224638"/>
                  </a:lnTo>
                  <a:lnTo>
                    <a:pt x="194703" y="233987"/>
                  </a:lnTo>
                  <a:lnTo>
                    <a:pt x="201934" y="275090"/>
                  </a:lnTo>
                  <a:lnTo>
                    <a:pt x="198488" y="313135"/>
                  </a:lnTo>
                  <a:lnTo>
                    <a:pt x="190006" y="332583"/>
                  </a:lnTo>
                  <a:lnTo>
                    <a:pt x="184468" y="341045"/>
                  </a:lnTo>
                  <a:lnTo>
                    <a:pt x="154318" y="364133"/>
                  </a:lnTo>
                  <a:lnTo>
                    <a:pt x="110160" y="374613"/>
                  </a:lnTo>
                  <a:lnTo>
                    <a:pt x="52411" y="376984"/>
                  </a:lnTo>
                  <a:lnTo>
                    <a:pt x="4938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348891" y="1853015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105285" y="0"/>
                  </a:moveTo>
                  <a:lnTo>
                    <a:pt x="44411" y="5254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327834" y="1800373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0" y="0"/>
                  </a:moveTo>
                  <a:lnTo>
                    <a:pt x="35917" y="53875"/>
                  </a:lnTo>
                  <a:lnTo>
                    <a:pt x="84276" y="114961"/>
                  </a:lnTo>
                  <a:lnTo>
                    <a:pt x="13687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01616" y="1674031"/>
              <a:ext cx="219875" cy="452726"/>
            </a:xfrm>
            <a:custGeom>
              <a:avLst/>
              <a:gdLst/>
              <a:ahLst/>
              <a:cxnLst/>
              <a:rect l="0" t="0" r="0" b="0"/>
              <a:pathLst>
                <a:path w="219875" h="452726">
                  <a:moveTo>
                    <a:pt x="210570" y="0"/>
                  </a:moveTo>
                  <a:lnTo>
                    <a:pt x="176948" y="14471"/>
                  </a:lnTo>
                  <a:lnTo>
                    <a:pt x="125246" y="19756"/>
                  </a:lnTo>
                  <a:lnTo>
                    <a:pt x="87023" y="17552"/>
                  </a:lnTo>
                  <a:lnTo>
                    <a:pt x="37077" y="11915"/>
                  </a:lnTo>
                  <a:lnTo>
                    <a:pt x="27058" y="14962"/>
                  </a:lnTo>
                  <a:lnTo>
                    <a:pt x="19208" y="20503"/>
                  </a:lnTo>
                  <a:lnTo>
                    <a:pt x="12806" y="27707"/>
                  </a:lnTo>
                  <a:lnTo>
                    <a:pt x="5692" y="51308"/>
                  </a:lnTo>
                  <a:lnTo>
                    <a:pt x="4806" y="94361"/>
                  </a:lnTo>
                  <a:lnTo>
                    <a:pt x="9398" y="150830"/>
                  </a:lnTo>
                  <a:lnTo>
                    <a:pt x="5409" y="198856"/>
                  </a:lnTo>
                  <a:lnTo>
                    <a:pt x="8286" y="199251"/>
                  </a:lnTo>
                  <a:lnTo>
                    <a:pt x="35302" y="180258"/>
                  </a:lnTo>
                  <a:lnTo>
                    <a:pt x="75451" y="171953"/>
                  </a:lnTo>
                  <a:lnTo>
                    <a:pt x="124609" y="177552"/>
                  </a:lnTo>
                  <a:lnTo>
                    <a:pt x="156245" y="187788"/>
                  </a:lnTo>
                  <a:lnTo>
                    <a:pt x="180956" y="206289"/>
                  </a:lnTo>
                  <a:lnTo>
                    <a:pt x="201926" y="233478"/>
                  </a:lnTo>
                  <a:lnTo>
                    <a:pt x="214898" y="264930"/>
                  </a:lnTo>
                  <a:lnTo>
                    <a:pt x="219874" y="320007"/>
                  </a:lnTo>
                  <a:lnTo>
                    <a:pt x="218215" y="349286"/>
                  </a:lnTo>
                  <a:lnTo>
                    <a:pt x="209678" y="370097"/>
                  </a:lnTo>
                  <a:lnTo>
                    <a:pt x="171579" y="417154"/>
                  </a:lnTo>
                  <a:lnTo>
                    <a:pt x="145205" y="432957"/>
                  </a:lnTo>
                  <a:lnTo>
                    <a:pt x="103682" y="447607"/>
                  </a:lnTo>
                  <a:lnTo>
                    <a:pt x="51633" y="451714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8128000" y="5699893"/>
            <a:ext cx="1869860" cy="638263"/>
            <a:chOff x="8128000" y="5699893"/>
            <a:chExt cx="1869860" cy="638263"/>
          </a:xfrm>
        </p:grpSpPr>
        <p:sp>
          <p:nvSpPr>
            <p:cNvPr id="106" name="Freeform 105"/>
            <p:cNvSpPr/>
            <p:nvPr/>
          </p:nvSpPr>
          <p:spPr>
            <a:xfrm>
              <a:off x="8317513" y="5748559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21057" y="0"/>
                  </a:moveTo>
                  <a:lnTo>
                    <a:pt x="21057" y="48931"/>
                  </a:lnTo>
                  <a:lnTo>
                    <a:pt x="21057" y="103016"/>
                  </a:lnTo>
                  <a:lnTo>
                    <a:pt x="21057" y="161545"/>
                  </a:lnTo>
                  <a:lnTo>
                    <a:pt x="21057" y="223243"/>
                  </a:lnTo>
                  <a:lnTo>
                    <a:pt x="21057" y="271907"/>
                  </a:lnTo>
                  <a:lnTo>
                    <a:pt x="15468" y="323371"/>
                  </a:lnTo>
                  <a:lnTo>
                    <a:pt x="11992" y="370075"/>
                  </a:lnTo>
                  <a:lnTo>
                    <a:pt x="10963" y="424727"/>
                  </a:lnTo>
                  <a:lnTo>
                    <a:pt x="2252" y="483181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128000" y="5699893"/>
              <a:ext cx="376006" cy="353994"/>
            </a:xfrm>
            <a:custGeom>
              <a:avLst/>
              <a:gdLst/>
              <a:ahLst/>
              <a:cxnLst/>
              <a:rect l="0" t="0" r="0" b="0"/>
              <a:pathLst>
                <a:path w="376006" h="353994">
                  <a:moveTo>
                    <a:pt x="0" y="206594"/>
                  </a:moveTo>
                  <a:lnTo>
                    <a:pt x="20243" y="162631"/>
                  </a:lnTo>
                  <a:lnTo>
                    <a:pt x="74552" y="110211"/>
                  </a:lnTo>
                  <a:lnTo>
                    <a:pt x="136945" y="54113"/>
                  </a:lnTo>
                  <a:lnTo>
                    <a:pt x="187405" y="24482"/>
                  </a:lnTo>
                  <a:lnTo>
                    <a:pt x="229703" y="5496"/>
                  </a:lnTo>
                  <a:lnTo>
                    <a:pt x="276420" y="0"/>
                  </a:lnTo>
                  <a:lnTo>
                    <a:pt x="301838" y="2861"/>
                  </a:lnTo>
                  <a:lnTo>
                    <a:pt x="321713" y="11151"/>
                  </a:lnTo>
                  <a:lnTo>
                    <a:pt x="338346" y="23804"/>
                  </a:lnTo>
                  <a:lnTo>
                    <a:pt x="359694" y="50658"/>
                  </a:lnTo>
                  <a:lnTo>
                    <a:pt x="372778" y="82012"/>
                  </a:lnTo>
                  <a:lnTo>
                    <a:pt x="376005" y="120418"/>
                  </a:lnTo>
                  <a:lnTo>
                    <a:pt x="364087" y="178436"/>
                  </a:lnTo>
                  <a:lnTo>
                    <a:pt x="339550" y="240286"/>
                  </a:lnTo>
                  <a:lnTo>
                    <a:pt x="302093" y="291907"/>
                  </a:lnTo>
                  <a:lnTo>
                    <a:pt x="269663" y="319610"/>
                  </a:lnTo>
                  <a:lnTo>
                    <a:pt x="213759" y="347559"/>
                  </a:lnTo>
                  <a:lnTo>
                    <a:pt x="189513" y="3539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471892" y="5853844"/>
              <a:ext cx="235176" cy="471186"/>
            </a:xfrm>
            <a:custGeom>
              <a:avLst/>
              <a:gdLst/>
              <a:ahLst/>
              <a:cxnLst/>
              <a:rect l="0" t="0" r="0" b="0"/>
              <a:pathLst>
                <a:path w="235176" h="471186">
                  <a:moveTo>
                    <a:pt x="66719" y="0"/>
                  </a:moveTo>
                  <a:lnTo>
                    <a:pt x="59484" y="27557"/>
                  </a:lnTo>
                  <a:lnTo>
                    <a:pt x="55996" y="73026"/>
                  </a:lnTo>
                  <a:lnTo>
                    <a:pt x="48074" y="136151"/>
                  </a:lnTo>
                  <a:lnTo>
                    <a:pt x="39488" y="197489"/>
                  </a:lnTo>
                  <a:lnTo>
                    <a:pt x="32875" y="258203"/>
                  </a:lnTo>
                  <a:lnTo>
                    <a:pt x="20650" y="309927"/>
                  </a:lnTo>
                  <a:lnTo>
                    <a:pt x="10435" y="362451"/>
                  </a:lnTo>
                  <a:lnTo>
                    <a:pt x="0" y="416879"/>
                  </a:lnTo>
                  <a:lnTo>
                    <a:pt x="676" y="458872"/>
                  </a:lnTo>
                  <a:lnTo>
                    <a:pt x="5144" y="466182"/>
                  </a:lnTo>
                  <a:lnTo>
                    <a:pt x="11631" y="469885"/>
                  </a:lnTo>
                  <a:lnTo>
                    <a:pt x="19465" y="471185"/>
                  </a:lnTo>
                  <a:lnTo>
                    <a:pt x="37528" y="466388"/>
                  </a:lnTo>
                  <a:lnTo>
                    <a:pt x="96497" y="444949"/>
                  </a:lnTo>
                  <a:lnTo>
                    <a:pt x="151283" y="423417"/>
                  </a:lnTo>
                  <a:lnTo>
                    <a:pt x="210436" y="405062"/>
                  </a:lnTo>
                  <a:lnTo>
                    <a:pt x="23517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517554" y="6043357"/>
              <a:ext cx="115815" cy="63172"/>
            </a:xfrm>
            <a:custGeom>
              <a:avLst/>
              <a:gdLst/>
              <a:ahLst/>
              <a:cxnLst/>
              <a:rect l="0" t="0" r="0" b="0"/>
              <a:pathLst>
                <a:path w="115815" h="63172">
                  <a:moveTo>
                    <a:pt x="115814" y="0"/>
                  </a:moveTo>
                  <a:lnTo>
                    <a:pt x="97834" y="24047"/>
                  </a:lnTo>
                  <a:lnTo>
                    <a:pt x="71492" y="44300"/>
                  </a:lnTo>
                  <a:lnTo>
                    <a:pt x="41460" y="5706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549140" y="5822259"/>
              <a:ext cx="157928" cy="63172"/>
            </a:xfrm>
            <a:custGeom>
              <a:avLst/>
              <a:gdLst/>
              <a:ahLst/>
              <a:cxnLst/>
              <a:rect l="0" t="0" r="0" b="0"/>
              <a:pathLst>
                <a:path w="157928" h="63172">
                  <a:moveTo>
                    <a:pt x="157927" y="0"/>
                  </a:moveTo>
                  <a:lnTo>
                    <a:pt x="102882" y="25194"/>
                  </a:lnTo>
                  <a:lnTo>
                    <a:pt x="43415" y="452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749181" y="5767533"/>
              <a:ext cx="219922" cy="570623"/>
            </a:xfrm>
            <a:custGeom>
              <a:avLst/>
              <a:gdLst/>
              <a:ahLst/>
              <a:cxnLst/>
              <a:rect l="0" t="0" r="0" b="0"/>
              <a:pathLst>
                <a:path w="219922" h="570623">
                  <a:moveTo>
                    <a:pt x="0" y="570622"/>
                  </a:moveTo>
                  <a:lnTo>
                    <a:pt x="5590" y="508529"/>
                  </a:lnTo>
                  <a:lnTo>
                    <a:pt x="14654" y="459417"/>
                  </a:lnTo>
                  <a:lnTo>
                    <a:pt x="28197" y="400477"/>
                  </a:lnTo>
                  <a:lnTo>
                    <a:pt x="37471" y="339015"/>
                  </a:lnTo>
                  <a:lnTo>
                    <a:pt x="41908" y="279339"/>
                  </a:lnTo>
                  <a:lnTo>
                    <a:pt x="50176" y="219717"/>
                  </a:lnTo>
                  <a:lnTo>
                    <a:pt x="52155" y="157896"/>
                  </a:lnTo>
                  <a:lnTo>
                    <a:pt x="52318" y="152752"/>
                  </a:lnTo>
                  <a:lnTo>
                    <a:pt x="59850" y="210389"/>
                  </a:lnTo>
                  <a:lnTo>
                    <a:pt x="65635" y="273644"/>
                  </a:lnTo>
                  <a:lnTo>
                    <a:pt x="72454" y="300591"/>
                  </a:lnTo>
                  <a:lnTo>
                    <a:pt x="83285" y="320367"/>
                  </a:lnTo>
                  <a:lnTo>
                    <a:pt x="89449" y="324237"/>
                  </a:lnTo>
                  <a:lnTo>
                    <a:pt x="95897" y="324477"/>
                  </a:lnTo>
                  <a:lnTo>
                    <a:pt x="102536" y="322297"/>
                  </a:lnTo>
                  <a:lnTo>
                    <a:pt x="108132" y="316165"/>
                  </a:lnTo>
                  <a:lnTo>
                    <a:pt x="132995" y="253596"/>
                  </a:lnTo>
                  <a:lnTo>
                    <a:pt x="150861" y="193060"/>
                  </a:lnTo>
                  <a:lnTo>
                    <a:pt x="161423" y="138087"/>
                  </a:lnTo>
                  <a:lnTo>
                    <a:pt x="171962" y="81115"/>
                  </a:lnTo>
                  <a:lnTo>
                    <a:pt x="194408" y="20208"/>
                  </a:lnTo>
                  <a:lnTo>
                    <a:pt x="207676" y="0"/>
                  </a:lnTo>
                  <a:lnTo>
                    <a:pt x="212151" y="695"/>
                  </a:lnTo>
                  <a:lnTo>
                    <a:pt x="217122" y="20183"/>
                  </a:lnTo>
                  <a:lnTo>
                    <a:pt x="219921" y="70617"/>
                  </a:lnTo>
                  <a:lnTo>
                    <a:pt x="213630" y="126495"/>
                  </a:lnTo>
                  <a:lnTo>
                    <a:pt x="211174" y="181379"/>
                  </a:lnTo>
                  <a:lnTo>
                    <a:pt x="210689" y="237281"/>
                  </a:lnTo>
                  <a:lnTo>
                    <a:pt x="203358" y="300620"/>
                  </a:lnTo>
                  <a:lnTo>
                    <a:pt x="200697" y="359404"/>
                  </a:lnTo>
                  <a:lnTo>
                    <a:pt x="194582" y="410487"/>
                  </a:lnTo>
                  <a:lnTo>
                    <a:pt x="189344" y="467674"/>
                  </a:lnTo>
                  <a:lnTo>
                    <a:pt x="178984" y="5074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091840" y="5856083"/>
              <a:ext cx="254403" cy="482073"/>
            </a:xfrm>
            <a:custGeom>
              <a:avLst/>
              <a:gdLst/>
              <a:ahLst/>
              <a:cxnLst/>
              <a:rect l="0" t="0" r="0" b="0"/>
              <a:pathLst>
                <a:path w="254403" h="482073">
                  <a:moveTo>
                    <a:pt x="15310" y="418901"/>
                  </a:moveTo>
                  <a:lnTo>
                    <a:pt x="29965" y="369349"/>
                  </a:lnTo>
                  <a:lnTo>
                    <a:pt x="30310" y="307784"/>
                  </a:lnTo>
                  <a:lnTo>
                    <a:pt x="31453" y="256126"/>
                  </a:lnTo>
                  <a:lnTo>
                    <a:pt x="27502" y="196366"/>
                  </a:lnTo>
                  <a:lnTo>
                    <a:pt x="23212" y="143565"/>
                  </a:lnTo>
                  <a:lnTo>
                    <a:pt x="11282" y="83104"/>
                  </a:lnTo>
                  <a:lnTo>
                    <a:pt x="0" y="31647"/>
                  </a:lnTo>
                  <a:lnTo>
                    <a:pt x="1877" y="9312"/>
                  </a:lnTo>
                  <a:lnTo>
                    <a:pt x="7524" y="3122"/>
                  </a:lnTo>
                  <a:lnTo>
                    <a:pt x="15969" y="165"/>
                  </a:lnTo>
                  <a:lnTo>
                    <a:pt x="36660" y="0"/>
                  </a:lnTo>
                  <a:lnTo>
                    <a:pt x="89049" y="12556"/>
                  </a:lnTo>
                  <a:lnTo>
                    <a:pt x="152184" y="47577"/>
                  </a:lnTo>
                  <a:lnTo>
                    <a:pt x="187060" y="77445"/>
                  </a:lnTo>
                  <a:lnTo>
                    <a:pt x="231253" y="139391"/>
                  </a:lnTo>
                  <a:lnTo>
                    <a:pt x="247879" y="180626"/>
                  </a:lnTo>
                  <a:lnTo>
                    <a:pt x="254402" y="243716"/>
                  </a:lnTo>
                  <a:lnTo>
                    <a:pt x="245639" y="299332"/>
                  </a:lnTo>
                  <a:lnTo>
                    <a:pt x="232904" y="333560"/>
                  </a:lnTo>
                  <a:lnTo>
                    <a:pt x="219643" y="354066"/>
                  </a:lnTo>
                  <a:lnTo>
                    <a:pt x="168228" y="400900"/>
                  </a:lnTo>
                  <a:lnTo>
                    <a:pt x="105435" y="441978"/>
                  </a:lnTo>
                  <a:lnTo>
                    <a:pt x="57419" y="471726"/>
                  </a:lnTo>
                  <a:lnTo>
                    <a:pt x="4782" y="4820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412477" y="5755009"/>
              <a:ext cx="189513" cy="530505"/>
            </a:xfrm>
            <a:custGeom>
              <a:avLst/>
              <a:gdLst/>
              <a:ahLst/>
              <a:cxnLst/>
              <a:rect l="0" t="0" r="0" b="0"/>
              <a:pathLst>
                <a:path w="189513" h="530505">
                  <a:moveTo>
                    <a:pt x="0" y="519975"/>
                  </a:moveTo>
                  <a:lnTo>
                    <a:pt x="5589" y="461358"/>
                  </a:lnTo>
                  <a:lnTo>
                    <a:pt x="14654" y="415390"/>
                  </a:lnTo>
                  <a:lnTo>
                    <a:pt x="19159" y="353546"/>
                  </a:lnTo>
                  <a:lnTo>
                    <a:pt x="20213" y="307186"/>
                  </a:lnTo>
                  <a:lnTo>
                    <a:pt x="20682" y="259286"/>
                  </a:lnTo>
                  <a:lnTo>
                    <a:pt x="20890" y="210701"/>
                  </a:lnTo>
                  <a:lnTo>
                    <a:pt x="21007" y="154078"/>
                  </a:lnTo>
                  <a:lnTo>
                    <a:pt x="26631" y="96486"/>
                  </a:lnTo>
                  <a:lnTo>
                    <a:pt x="30117" y="46147"/>
                  </a:lnTo>
                  <a:lnTo>
                    <a:pt x="42328" y="7185"/>
                  </a:lnTo>
                  <a:lnTo>
                    <a:pt x="48106" y="1470"/>
                  </a:lnTo>
                  <a:lnTo>
                    <a:pt x="54297" y="0"/>
                  </a:lnTo>
                  <a:lnTo>
                    <a:pt x="60764" y="1359"/>
                  </a:lnTo>
                  <a:lnTo>
                    <a:pt x="74190" y="12229"/>
                  </a:lnTo>
                  <a:lnTo>
                    <a:pt x="86785" y="29928"/>
                  </a:lnTo>
                  <a:lnTo>
                    <a:pt x="108206" y="87320"/>
                  </a:lnTo>
                  <a:lnTo>
                    <a:pt x="122716" y="134905"/>
                  </a:lnTo>
                  <a:lnTo>
                    <a:pt x="133326" y="190891"/>
                  </a:lnTo>
                  <a:lnTo>
                    <a:pt x="147392" y="246741"/>
                  </a:lnTo>
                  <a:lnTo>
                    <a:pt x="157924" y="297857"/>
                  </a:lnTo>
                  <a:lnTo>
                    <a:pt x="168455" y="352387"/>
                  </a:lnTo>
                  <a:lnTo>
                    <a:pt x="175864" y="400130"/>
                  </a:lnTo>
                  <a:lnTo>
                    <a:pt x="181179" y="452490"/>
                  </a:lnTo>
                  <a:lnTo>
                    <a:pt x="187044" y="494520"/>
                  </a:lnTo>
                  <a:lnTo>
                    <a:pt x="189512" y="5305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465119" y="6106528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73122" y="7410"/>
                  </a:lnTo>
                  <a:lnTo>
                    <a:pt x="1150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675689" y="5876154"/>
              <a:ext cx="322171" cy="451274"/>
            </a:xfrm>
            <a:custGeom>
              <a:avLst/>
              <a:gdLst/>
              <a:ahLst/>
              <a:cxnLst/>
              <a:rect l="0" t="0" r="0" b="0"/>
              <a:pathLst>
                <a:path w="322171" h="451274">
                  <a:moveTo>
                    <a:pt x="231627" y="51390"/>
                  </a:moveTo>
                  <a:lnTo>
                    <a:pt x="222051" y="27343"/>
                  </a:lnTo>
                  <a:lnTo>
                    <a:pt x="211384" y="13016"/>
                  </a:lnTo>
                  <a:lnTo>
                    <a:pt x="192604" y="5089"/>
                  </a:lnTo>
                  <a:lnTo>
                    <a:pt x="142421" y="0"/>
                  </a:lnTo>
                  <a:lnTo>
                    <a:pt x="84958" y="10365"/>
                  </a:lnTo>
                  <a:lnTo>
                    <a:pt x="64666" y="17949"/>
                  </a:lnTo>
                  <a:lnTo>
                    <a:pt x="47847" y="29118"/>
                  </a:lnTo>
                  <a:lnTo>
                    <a:pt x="35694" y="45001"/>
                  </a:lnTo>
                  <a:lnTo>
                    <a:pt x="18359" y="89382"/>
                  </a:lnTo>
                  <a:lnTo>
                    <a:pt x="20248" y="112728"/>
                  </a:lnTo>
                  <a:lnTo>
                    <a:pt x="28886" y="133633"/>
                  </a:lnTo>
                  <a:lnTo>
                    <a:pt x="48073" y="158556"/>
                  </a:lnTo>
                  <a:lnTo>
                    <a:pt x="65819" y="173499"/>
                  </a:lnTo>
                  <a:lnTo>
                    <a:pt x="106720" y="189476"/>
                  </a:lnTo>
                  <a:lnTo>
                    <a:pt x="132829" y="191529"/>
                  </a:lnTo>
                  <a:lnTo>
                    <a:pt x="167259" y="192348"/>
                  </a:lnTo>
                  <a:lnTo>
                    <a:pt x="220941" y="206346"/>
                  </a:lnTo>
                  <a:lnTo>
                    <a:pt x="251467" y="217666"/>
                  </a:lnTo>
                  <a:lnTo>
                    <a:pt x="275850" y="236487"/>
                  </a:lnTo>
                  <a:lnTo>
                    <a:pt x="312161" y="289411"/>
                  </a:lnTo>
                  <a:lnTo>
                    <a:pt x="322170" y="329495"/>
                  </a:lnTo>
                  <a:lnTo>
                    <a:pt x="319546" y="365418"/>
                  </a:lnTo>
                  <a:lnTo>
                    <a:pt x="311257" y="384371"/>
                  </a:lnTo>
                  <a:lnTo>
                    <a:pt x="286871" y="415601"/>
                  </a:lnTo>
                  <a:lnTo>
                    <a:pt x="260864" y="431615"/>
                  </a:lnTo>
                  <a:lnTo>
                    <a:pt x="212229" y="446337"/>
                  </a:lnTo>
                  <a:lnTo>
                    <a:pt x="157561" y="450459"/>
                  </a:lnTo>
                  <a:lnTo>
                    <a:pt x="101704" y="451273"/>
                  </a:lnTo>
                  <a:lnTo>
                    <a:pt x="40714" y="444198"/>
                  </a:lnTo>
                  <a:lnTo>
                    <a:pt x="0" y="4409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6148642" y="2032000"/>
            <a:ext cx="1005273" cy="989679"/>
            <a:chOff x="6148642" y="2032000"/>
            <a:chExt cx="1005273" cy="989679"/>
          </a:xfrm>
        </p:grpSpPr>
        <p:sp>
          <p:nvSpPr>
            <p:cNvPr id="117" name="Freeform 116"/>
            <p:cNvSpPr/>
            <p:nvPr/>
          </p:nvSpPr>
          <p:spPr>
            <a:xfrm>
              <a:off x="6148642" y="2032000"/>
              <a:ext cx="1005273" cy="194094"/>
            </a:xfrm>
            <a:custGeom>
              <a:avLst/>
              <a:gdLst/>
              <a:ahLst/>
              <a:cxnLst/>
              <a:rect l="0" t="0" r="0" b="0"/>
              <a:pathLst>
                <a:path w="1005273" h="194094">
                  <a:moveTo>
                    <a:pt x="989679" y="0"/>
                  </a:moveTo>
                  <a:lnTo>
                    <a:pt x="984090" y="16767"/>
                  </a:lnTo>
                  <a:lnTo>
                    <a:pt x="984466" y="34358"/>
                  </a:lnTo>
                  <a:lnTo>
                    <a:pt x="996228" y="85763"/>
                  </a:lnTo>
                  <a:lnTo>
                    <a:pt x="1005272" y="145983"/>
                  </a:lnTo>
                  <a:lnTo>
                    <a:pt x="1003528" y="178565"/>
                  </a:lnTo>
                  <a:lnTo>
                    <a:pt x="997741" y="185723"/>
                  </a:lnTo>
                  <a:lnTo>
                    <a:pt x="978834" y="193678"/>
                  </a:lnTo>
                  <a:lnTo>
                    <a:pt x="957953" y="194093"/>
                  </a:lnTo>
                  <a:lnTo>
                    <a:pt x="897027" y="190116"/>
                  </a:lnTo>
                  <a:lnTo>
                    <a:pt x="833647" y="184003"/>
                  </a:lnTo>
                  <a:lnTo>
                    <a:pt x="781606" y="179976"/>
                  </a:lnTo>
                  <a:lnTo>
                    <a:pt x="726267" y="179180"/>
                  </a:lnTo>
                  <a:lnTo>
                    <a:pt x="670275" y="179023"/>
                  </a:lnTo>
                  <a:lnTo>
                    <a:pt x="612985" y="180162"/>
                  </a:lnTo>
                  <a:lnTo>
                    <a:pt x="549676" y="187319"/>
                  </a:lnTo>
                  <a:lnTo>
                    <a:pt x="491764" y="189079"/>
                  </a:lnTo>
                  <a:lnTo>
                    <a:pt x="435263" y="189427"/>
                  </a:lnTo>
                  <a:lnTo>
                    <a:pt x="379043" y="189496"/>
                  </a:lnTo>
                  <a:lnTo>
                    <a:pt x="322878" y="189509"/>
                  </a:lnTo>
                  <a:lnTo>
                    <a:pt x="266723" y="189512"/>
                  </a:lnTo>
                  <a:lnTo>
                    <a:pt x="210571" y="189512"/>
                  </a:lnTo>
                  <a:lnTo>
                    <a:pt x="154418" y="189513"/>
                  </a:lnTo>
                  <a:lnTo>
                    <a:pt x="98267" y="189513"/>
                  </a:lnTo>
                  <a:lnTo>
                    <a:pt x="45234" y="186393"/>
                  </a:lnTo>
                  <a:lnTo>
                    <a:pt x="33666" y="183923"/>
                  </a:lnTo>
                  <a:lnTo>
                    <a:pt x="24783" y="178767"/>
                  </a:lnTo>
                  <a:lnTo>
                    <a:pt x="11795" y="163680"/>
                  </a:lnTo>
                  <a:lnTo>
                    <a:pt x="5243" y="142157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483465" y="2210984"/>
              <a:ext cx="170546" cy="247346"/>
            </a:xfrm>
            <a:custGeom>
              <a:avLst/>
              <a:gdLst/>
              <a:ahLst/>
              <a:cxnLst/>
              <a:rect l="0" t="0" r="0" b="0"/>
              <a:pathLst>
                <a:path w="170546" h="247346">
                  <a:moveTo>
                    <a:pt x="107374" y="0"/>
                  </a:moveTo>
                  <a:lnTo>
                    <a:pt x="99041" y="37478"/>
                  </a:lnTo>
                  <a:lnTo>
                    <a:pt x="97279" y="88901"/>
                  </a:lnTo>
                  <a:lnTo>
                    <a:pt x="96932" y="144119"/>
                  </a:lnTo>
                  <a:lnTo>
                    <a:pt x="93743" y="196967"/>
                  </a:lnTo>
                  <a:lnTo>
                    <a:pt x="82195" y="241548"/>
                  </a:lnTo>
                  <a:lnTo>
                    <a:pt x="77719" y="246430"/>
                  </a:lnTo>
                  <a:lnTo>
                    <a:pt x="72397" y="247345"/>
                  </a:lnTo>
                  <a:lnTo>
                    <a:pt x="66508" y="245615"/>
                  </a:lnTo>
                  <a:lnTo>
                    <a:pt x="61413" y="240952"/>
                  </a:lnTo>
                  <a:lnTo>
                    <a:pt x="44830" y="208253"/>
                  </a:lnTo>
                  <a:lnTo>
                    <a:pt x="23201" y="147196"/>
                  </a:lnTo>
                  <a:lnTo>
                    <a:pt x="3530" y="105245"/>
                  </a:lnTo>
                  <a:lnTo>
                    <a:pt x="710" y="101749"/>
                  </a:lnTo>
                  <a:lnTo>
                    <a:pt x="0" y="102928"/>
                  </a:lnTo>
                  <a:lnTo>
                    <a:pt x="696" y="107223"/>
                  </a:lnTo>
                  <a:lnTo>
                    <a:pt x="30688" y="168016"/>
                  </a:lnTo>
                  <a:lnTo>
                    <a:pt x="62281" y="206540"/>
                  </a:lnTo>
                  <a:lnTo>
                    <a:pt x="70293" y="210223"/>
                  </a:lnTo>
                  <a:lnTo>
                    <a:pt x="88554" y="211196"/>
                  </a:lnTo>
                  <a:lnTo>
                    <a:pt x="97167" y="207478"/>
                  </a:lnTo>
                  <a:lnTo>
                    <a:pt x="154515" y="164294"/>
                  </a:lnTo>
                  <a:lnTo>
                    <a:pt x="170545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412529" y="2568953"/>
              <a:ext cx="269371" cy="452726"/>
            </a:xfrm>
            <a:custGeom>
              <a:avLst/>
              <a:gdLst/>
              <a:ahLst/>
              <a:cxnLst/>
              <a:rect l="0" t="0" r="0" b="0"/>
              <a:pathLst>
                <a:path w="269371" h="452726">
                  <a:moveTo>
                    <a:pt x="104611" y="0"/>
                  </a:moveTo>
                  <a:lnTo>
                    <a:pt x="55113" y="58563"/>
                  </a:lnTo>
                  <a:lnTo>
                    <a:pt x="7742" y="101679"/>
                  </a:lnTo>
                  <a:lnTo>
                    <a:pt x="2597" y="102881"/>
                  </a:lnTo>
                  <a:lnTo>
                    <a:pt x="336" y="100173"/>
                  </a:lnTo>
                  <a:lnTo>
                    <a:pt x="0" y="94858"/>
                  </a:lnTo>
                  <a:lnTo>
                    <a:pt x="3285" y="88975"/>
                  </a:lnTo>
                  <a:lnTo>
                    <a:pt x="43347" y="55853"/>
                  </a:lnTo>
                  <a:lnTo>
                    <a:pt x="73590" y="40595"/>
                  </a:lnTo>
                  <a:lnTo>
                    <a:pt x="110367" y="34255"/>
                  </a:lnTo>
                  <a:lnTo>
                    <a:pt x="145311" y="37966"/>
                  </a:lnTo>
                  <a:lnTo>
                    <a:pt x="153971" y="42858"/>
                  </a:lnTo>
                  <a:lnTo>
                    <a:pt x="166713" y="57652"/>
                  </a:lnTo>
                  <a:lnTo>
                    <a:pt x="173155" y="79046"/>
                  </a:lnTo>
                  <a:lnTo>
                    <a:pt x="174874" y="91302"/>
                  </a:lnTo>
                  <a:lnTo>
                    <a:pt x="170544" y="114278"/>
                  </a:lnTo>
                  <a:lnTo>
                    <a:pt x="148700" y="157624"/>
                  </a:lnTo>
                  <a:lnTo>
                    <a:pt x="132395" y="172611"/>
                  </a:lnTo>
                  <a:lnTo>
                    <a:pt x="93332" y="191763"/>
                  </a:lnTo>
                  <a:lnTo>
                    <a:pt x="87732" y="191013"/>
                  </a:lnTo>
                  <a:lnTo>
                    <a:pt x="85169" y="187004"/>
                  </a:lnTo>
                  <a:lnTo>
                    <a:pt x="84631" y="180821"/>
                  </a:lnTo>
                  <a:lnTo>
                    <a:pt x="87781" y="175530"/>
                  </a:lnTo>
                  <a:lnTo>
                    <a:pt x="100641" y="166530"/>
                  </a:lnTo>
                  <a:lnTo>
                    <a:pt x="118054" y="164871"/>
                  </a:lnTo>
                  <a:lnTo>
                    <a:pt x="175402" y="177559"/>
                  </a:lnTo>
                  <a:lnTo>
                    <a:pt x="207864" y="195850"/>
                  </a:lnTo>
                  <a:lnTo>
                    <a:pt x="224981" y="213386"/>
                  </a:lnTo>
                  <a:lnTo>
                    <a:pt x="253881" y="268797"/>
                  </a:lnTo>
                  <a:lnTo>
                    <a:pt x="260276" y="277464"/>
                  </a:lnTo>
                  <a:lnTo>
                    <a:pt x="267382" y="299572"/>
                  </a:lnTo>
                  <a:lnTo>
                    <a:pt x="269370" y="323826"/>
                  </a:lnTo>
                  <a:lnTo>
                    <a:pt x="266354" y="346304"/>
                  </a:lnTo>
                  <a:lnTo>
                    <a:pt x="257995" y="364873"/>
                  </a:lnTo>
                  <a:lnTo>
                    <a:pt x="224505" y="410351"/>
                  </a:lnTo>
                  <a:lnTo>
                    <a:pt x="189398" y="432891"/>
                  </a:lnTo>
                  <a:lnTo>
                    <a:pt x="149360" y="446328"/>
                  </a:lnTo>
                  <a:lnTo>
                    <a:pt x="90790" y="451462"/>
                  </a:lnTo>
                  <a:lnTo>
                    <a:pt x="30911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5506404" y="2674238"/>
            <a:ext cx="2238609" cy="514585"/>
            <a:chOff x="5506404" y="2674238"/>
            <a:chExt cx="2238609" cy="514585"/>
          </a:xfrm>
        </p:grpSpPr>
        <p:sp>
          <p:nvSpPr>
            <p:cNvPr id="121" name="Freeform 120"/>
            <p:cNvSpPr/>
            <p:nvPr/>
          </p:nvSpPr>
          <p:spPr>
            <a:xfrm>
              <a:off x="5506404" y="2680481"/>
              <a:ext cx="255958" cy="402511"/>
            </a:xfrm>
            <a:custGeom>
              <a:avLst/>
              <a:gdLst/>
              <a:ahLst/>
              <a:cxnLst/>
              <a:rect l="0" t="0" r="0" b="0"/>
              <a:pathLst>
                <a:path w="255958" h="402511">
                  <a:moveTo>
                    <a:pt x="94756" y="4285"/>
                  </a:moveTo>
                  <a:lnTo>
                    <a:pt x="36193" y="53784"/>
                  </a:lnTo>
                  <a:lnTo>
                    <a:pt x="8774" y="74584"/>
                  </a:lnTo>
                  <a:lnTo>
                    <a:pt x="3510" y="75718"/>
                  </a:lnTo>
                  <a:lnTo>
                    <a:pt x="1170" y="72964"/>
                  </a:lnTo>
                  <a:lnTo>
                    <a:pt x="780" y="67619"/>
                  </a:lnTo>
                  <a:lnTo>
                    <a:pt x="6585" y="55440"/>
                  </a:lnTo>
                  <a:lnTo>
                    <a:pt x="11409" y="48917"/>
                  </a:lnTo>
                  <a:lnTo>
                    <a:pt x="40555" y="28558"/>
                  </a:lnTo>
                  <a:lnTo>
                    <a:pt x="102885" y="5171"/>
                  </a:lnTo>
                  <a:lnTo>
                    <a:pt x="125275" y="0"/>
                  </a:lnTo>
                  <a:lnTo>
                    <a:pt x="146924" y="1601"/>
                  </a:lnTo>
                  <a:lnTo>
                    <a:pt x="165126" y="9331"/>
                  </a:lnTo>
                  <a:lnTo>
                    <a:pt x="173255" y="14669"/>
                  </a:lnTo>
                  <a:lnTo>
                    <a:pt x="178674" y="22906"/>
                  </a:lnTo>
                  <a:lnTo>
                    <a:pt x="184696" y="44537"/>
                  </a:lnTo>
                  <a:lnTo>
                    <a:pt x="181133" y="66629"/>
                  </a:lnTo>
                  <a:lnTo>
                    <a:pt x="165973" y="95677"/>
                  </a:lnTo>
                  <a:lnTo>
                    <a:pt x="152144" y="110415"/>
                  </a:lnTo>
                  <a:lnTo>
                    <a:pt x="92223" y="149128"/>
                  </a:lnTo>
                  <a:lnTo>
                    <a:pt x="71404" y="156397"/>
                  </a:lnTo>
                  <a:lnTo>
                    <a:pt x="41564" y="159320"/>
                  </a:lnTo>
                  <a:lnTo>
                    <a:pt x="41747" y="157944"/>
                  </a:lnTo>
                  <a:lnTo>
                    <a:pt x="45379" y="155858"/>
                  </a:lnTo>
                  <a:lnTo>
                    <a:pt x="100616" y="163687"/>
                  </a:lnTo>
                  <a:lnTo>
                    <a:pt x="154926" y="176542"/>
                  </a:lnTo>
                  <a:lnTo>
                    <a:pt x="188623" y="198044"/>
                  </a:lnTo>
                  <a:lnTo>
                    <a:pt x="237951" y="257342"/>
                  </a:lnTo>
                  <a:lnTo>
                    <a:pt x="253908" y="288666"/>
                  </a:lnTo>
                  <a:lnTo>
                    <a:pt x="255957" y="312781"/>
                  </a:lnTo>
                  <a:lnTo>
                    <a:pt x="251799" y="336757"/>
                  </a:lnTo>
                  <a:lnTo>
                    <a:pt x="236304" y="363408"/>
                  </a:lnTo>
                  <a:lnTo>
                    <a:pt x="223567" y="378755"/>
                  </a:lnTo>
                  <a:lnTo>
                    <a:pt x="192064" y="394959"/>
                  </a:lnTo>
                  <a:lnTo>
                    <a:pt x="132261" y="402510"/>
                  </a:lnTo>
                  <a:lnTo>
                    <a:pt x="74175" y="400882"/>
                  </a:lnTo>
                  <a:lnTo>
                    <a:pt x="15487" y="387532"/>
                  </a:lnTo>
                  <a:lnTo>
                    <a:pt x="0" y="383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817632" y="2674238"/>
              <a:ext cx="218476" cy="415723"/>
            </a:xfrm>
            <a:custGeom>
              <a:avLst/>
              <a:gdLst/>
              <a:ahLst/>
              <a:cxnLst/>
              <a:rect l="0" t="0" r="0" b="0"/>
              <a:pathLst>
                <a:path w="218476" h="415723">
                  <a:moveTo>
                    <a:pt x="130969" y="0"/>
                  </a:moveTo>
                  <a:lnTo>
                    <a:pt x="95052" y="55045"/>
                  </a:lnTo>
                  <a:lnTo>
                    <a:pt x="64516" y="109572"/>
                  </a:lnTo>
                  <a:lnTo>
                    <a:pt x="49962" y="139946"/>
                  </a:lnTo>
                  <a:lnTo>
                    <a:pt x="40791" y="191160"/>
                  </a:lnTo>
                  <a:lnTo>
                    <a:pt x="19268" y="253854"/>
                  </a:lnTo>
                  <a:lnTo>
                    <a:pt x="4745" y="314353"/>
                  </a:lnTo>
                  <a:lnTo>
                    <a:pt x="0" y="343263"/>
                  </a:lnTo>
                  <a:lnTo>
                    <a:pt x="1791" y="371710"/>
                  </a:lnTo>
                  <a:lnTo>
                    <a:pt x="9605" y="393712"/>
                  </a:lnTo>
                  <a:lnTo>
                    <a:pt x="14965" y="402855"/>
                  </a:lnTo>
                  <a:lnTo>
                    <a:pt x="23217" y="408950"/>
                  </a:lnTo>
                  <a:lnTo>
                    <a:pt x="44864" y="415722"/>
                  </a:lnTo>
                  <a:lnTo>
                    <a:pt x="83360" y="413945"/>
                  </a:lnTo>
                  <a:lnTo>
                    <a:pt x="129883" y="394459"/>
                  </a:lnTo>
                  <a:lnTo>
                    <a:pt x="193152" y="347317"/>
                  </a:lnTo>
                  <a:lnTo>
                    <a:pt x="206569" y="332178"/>
                  </a:lnTo>
                  <a:lnTo>
                    <a:pt x="216431" y="313751"/>
                  </a:lnTo>
                  <a:lnTo>
                    <a:pt x="218475" y="293863"/>
                  </a:lnTo>
                  <a:lnTo>
                    <a:pt x="214314" y="274495"/>
                  </a:lnTo>
                  <a:lnTo>
                    <a:pt x="204666" y="258089"/>
                  </a:lnTo>
                  <a:lnTo>
                    <a:pt x="189459" y="246117"/>
                  </a:lnTo>
                  <a:lnTo>
                    <a:pt x="180491" y="241287"/>
                  </a:lnTo>
                  <a:lnTo>
                    <a:pt x="161167" y="239040"/>
                  </a:lnTo>
                  <a:lnTo>
                    <a:pt x="114577" y="247129"/>
                  </a:lnTo>
                  <a:lnTo>
                    <a:pt x="79709" y="262216"/>
                  </a:lnTo>
                  <a:lnTo>
                    <a:pt x="2568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223805" y="2737409"/>
              <a:ext cx="26112" cy="210571"/>
            </a:xfrm>
            <a:custGeom>
              <a:avLst/>
              <a:gdLst/>
              <a:ahLst/>
              <a:cxnLst/>
              <a:rect l="0" t="0" r="0" b="0"/>
              <a:pathLst>
                <a:path w="26112" h="210571">
                  <a:moveTo>
                    <a:pt x="9065" y="0"/>
                  </a:moveTo>
                  <a:lnTo>
                    <a:pt x="732" y="48931"/>
                  </a:lnTo>
                  <a:lnTo>
                    <a:pt x="0" y="64206"/>
                  </a:lnTo>
                  <a:lnTo>
                    <a:pt x="8546" y="93657"/>
                  </a:lnTo>
                  <a:lnTo>
                    <a:pt x="20532" y="122344"/>
                  </a:lnTo>
                  <a:lnTo>
                    <a:pt x="26111" y="163632"/>
                  </a:lnTo>
                  <a:lnTo>
                    <a:pt x="1959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159171" y="285322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4" y="3120"/>
                  </a:lnTo>
                  <a:lnTo>
                    <a:pt x="72935" y="9065"/>
                  </a:lnTo>
                  <a:lnTo>
                    <a:pt x="18053" y="186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022507" y="2768994"/>
              <a:ext cx="63173" cy="136872"/>
            </a:xfrm>
            <a:custGeom>
              <a:avLst/>
              <a:gdLst/>
              <a:ahLst/>
              <a:cxnLst/>
              <a:rect l="0" t="0" r="0" b="0"/>
              <a:pathLst>
                <a:path w="63173" h="136872">
                  <a:moveTo>
                    <a:pt x="63172" y="0"/>
                  </a:moveTo>
                  <a:lnTo>
                    <a:pt x="37978" y="55045"/>
                  </a:lnTo>
                  <a:lnTo>
                    <a:pt x="12338" y="11451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980394" y="2768994"/>
              <a:ext cx="126342" cy="157929"/>
            </a:xfrm>
            <a:custGeom>
              <a:avLst/>
              <a:gdLst/>
              <a:ahLst/>
              <a:cxnLst/>
              <a:rect l="0" t="0" r="0" b="0"/>
              <a:pathLst>
                <a:path w="126342" h="157929">
                  <a:moveTo>
                    <a:pt x="0" y="0"/>
                  </a:moveTo>
                  <a:lnTo>
                    <a:pt x="14572" y="42692"/>
                  </a:lnTo>
                  <a:lnTo>
                    <a:pt x="20243" y="53028"/>
                  </a:lnTo>
                  <a:lnTo>
                    <a:pt x="78027" y="106783"/>
                  </a:lnTo>
                  <a:lnTo>
                    <a:pt x="126341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391340" y="2686408"/>
              <a:ext cx="353673" cy="502415"/>
            </a:xfrm>
            <a:custGeom>
              <a:avLst/>
              <a:gdLst/>
              <a:ahLst/>
              <a:cxnLst/>
              <a:rect l="0" t="0" r="0" b="0"/>
              <a:pathLst>
                <a:path w="353673" h="502415">
                  <a:moveTo>
                    <a:pt x="262878" y="40472"/>
                  </a:moveTo>
                  <a:lnTo>
                    <a:pt x="207736" y="25818"/>
                  </a:lnTo>
                  <a:lnTo>
                    <a:pt x="159322" y="15723"/>
                  </a:lnTo>
                  <a:lnTo>
                    <a:pt x="100136" y="9067"/>
                  </a:lnTo>
                  <a:lnTo>
                    <a:pt x="36943" y="0"/>
                  </a:lnTo>
                  <a:lnTo>
                    <a:pt x="26856" y="2962"/>
                  </a:lnTo>
                  <a:lnTo>
                    <a:pt x="18963" y="8446"/>
                  </a:lnTo>
                  <a:lnTo>
                    <a:pt x="12530" y="15612"/>
                  </a:lnTo>
                  <a:lnTo>
                    <a:pt x="5383" y="36052"/>
                  </a:lnTo>
                  <a:lnTo>
                    <a:pt x="794" y="87303"/>
                  </a:lnTo>
                  <a:lnTo>
                    <a:pt x="0" y="128568"/>
                  </a:lnTo>
                  <a:lnTo>
                    <a:pt x="3397" y="140147"/>
                  </a:lnTo>
                  <a:lnTo>
                    <a:pt x="21438" y="169961"/>
                  </a:lnTo>
                  <a:lnTo>
                    <a:pt x="26890" y="194339"/>
                  </a:lnTo>
                  <a:lnTo>
                    <a:pt x="30683" y="200372"/>
                  </a:lnTo>
                  <a:lnTo>
                    <a:pt x="35552" y="202054"/>
                  </a:lnTo>
                  <a:lnTo>
                    <a:pt x="41137" y="200836"/>
                  </a:lnTo>
                  <a:lnTo>
                    <a:pt x="86225" y="174895"/>
                  </a:lnTo>
                  <a:lnTo>
                    <a:pt x="138526" y="174798"/>
                  </a:lnTo>
                  <a:lnTo>
                    <a:pt x="183529" y="182178"/>
                  </a:lnTo>
                  <a:lnTo>
                    <a:pt x="238581" y="210793"/>
                  </a:lnTo>
                  <a:lnTo>
                    <a:pt x="291397" y="243309"/>
                  </a:lnTo>
                  <a:lnTo>
                    <a:pt x="311817" y="262813"/>
                  </a:lnTo>
                  <a:lnTo>
                    <a:pt x="344264" y="314377"/>
                  </a:lnTo>
                  <a:lnTo>
                    <a:pt x="353672" y="351436"/>
                  </a:lnTo>
                  <a:lnTo>
                    <a:pt x="350871" y="397642"/>
                  </a:lnTo>
                  <a:lnTo>
                    <a:pt x="337043" y="437199"/>
                  </a:lnTo>
                  <a:lnTo>
                    <a:pt x="312539" y="465557"/>
                  </a:lnTo>
                  <a:lnTo>
                    <a:pt x="283051" y="488778"/>
                  </a:lnTo>
                  <a:lnTo>
                    <a:pt x="259365" y="497083"/>
                  </a:lnTo>
                  <a:lnTo>
                    <a:pt x="200443" y="502414"/>
                  </a:lnTo>
                  <a:lnTo>
                    <a:pt x="149752" y="497748"/>
                  </a:lnTo>
                  <a:lnTo>
                    <a:pt x="97688" y="483368"/>
                  </a:lnTo>
                  <a:lnTo>
                    <a:pt x="40777" y="467123"/>
                  </a:lnTo>
                  <a:lnTo>
                    <a:pt x="20722" y="461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5665760" y="3105906"/>
            <a:ext cx="2197565" cy="1402620"/>
            <a:chOff x="5665760" y="3105906"/>
            <a:chExt cx="2197565" cy="1402620"/>
          </a:xfrm>
        </p:grpSpPr>
        <p:sp>
          <p:nvSpPr>
            <p:cNvPr id="129" name="Freeform 128"/>
            <p:cNvSpPr/>
            <p:nvPr/>
          </p:nvSpPr>
          <p:spPr>
            <a:xfrm>
              <a:off x="6411855" y="3105906"/>
              <a:ext cx="1451470" cy="178010"/>
            </a:xfrm>
            <a:custGeom>
              <a:avLst/>
              <a:gdLst/>
              <a:ahLst/>
              <a:cxnLst/>
              <a:rect l="0" t="0" r="0" b="0"/>
              <a:pathLst>
                <a:path w="1451470" h="178010">
                  <a:moveTo>
                    <a:pt x="1442404" y="0"/>
                  </a:moveTo>
                  <a:lnTo>
                    <a:pt x="1451469" y="58617"/>
                  </a:lnTo>
                  <a:lnTo>
                    <a:pt x="1446910" y="98997"/>
                  </a:lnTo>
                  <a:lnTo>
                    <a:pt x="1441898" y="109282"/>
                  </a:lnTo>
                  <a:lnTo>
                    <a:pt x="1426971" y="123829"/>
                  </a:lnTo>
                  <a:lnTo>
                    <a:pt x="1393248" y="138596"/>
                  </a:lnTo>
                  <a:lnTo>
                    <a:pt x="1339931" y="145660"/>
                  </a:lnTo>
                  <a:lnTo>
                    <a:pt x="1284338" y="147056"/>
                  </a:lnTo>
                  <a:lnTo>
                    <a:pt x="1228297" y="147331"/>
                  </a:lnTo>
                  <a:lnTo>
                    <a:pt x="1172167" y="147386"/>
                  </a:lnTo>
                  <a:lnTo>
                    <a:pt x="1112900" y="150516"/>
                  </a:lnTo>
                  <a:lnTo>
                    <a:pt x="1068693" y="152612"/>
                  </a:lnTo>
                  <a:lnTo>
                    <a:pt x="1016725" y="148429"/>
                  </a:lnTo>
                  <a:lnTo>
                    <a:pt x="969746" y="147704"/>
                  </a:lnTo>
                  <a:lnTo>
                    <a:pt x="918782" y="147489"/>
                  </a:lnTo>
                  <a:lnTo>
                    <a:pt x="866637" y="153016"/>
                  </a:lnTo>
                  <a:lnTo>
                    <a:pt x="814141" y="150883"/>
                  </a:lnTo>
                  <a:lnTo>
                    <a:pt x="761543" y="148432"/>
                  </a:lnTo>
                  <a:lnTo>
                    <a:pt x="705839" y="154839"/>
                  </a:lnTo>
                  <a:lnTo>
                    <a:pt x="657833" y="157013"/>
                  </a:lnTo>
                  <a:lnTo>
                    <a:pt x="595449" y="160867"/>
                  </a:lnTo>
                  <a:lnTo>
                    <a:pt x="537459" y="166957"/>
                  </a:lnTo>
                  <a:lnTo>
                    <a:pt x="476915" y="168160"/>
                  </a:lnTo>
                  <a:lnTo>
                    <a:pt x="427007" y="168368"/>
                  </a:lnTo>
                  <a:lnTo>
                    <a:pt x="376345" y="168430"/>
                  </a:lnTo>
                  <a:lnTo>
                    <a:pt x="316711" y="168451"/>
                  </a:lnTo>
                  <a:lnTo>
                    <a:pt x="259872" y="174044"/>
                  </a:lnTo>
                  <a:lnTo>
                    <a:pt x="203584" y="178009"/>
                  </a:lnTo>
                  <a:lnTo>
                    <a:pt x="147405" y="175672"/>
                  </a:lnTo>
                  <a:lnTo>
                    <a:pt x="120495" y="172833"/>
                  </a:lnTo>
                  <a:lnTo>
                    <a:pt x="58198" y="177944"/>
                  </a:lnTo>
                  <a:lnTo>
                    <a:pt x="22703" y="173087"/>
                  </a:lnTo>
                  <a:lnTo>
                    <a:pt x="15135" y="166864"/>
                  </a:lnTo>
                  <a:lnTo>
                    <a:pt x="6726" y="147472"/>
                  </a:lnTo>
                  <a:lnTo>
                    <a:pt x="1329" y="88489"/>
                  </a:lnTo>
                  <a:lnTo>
                    <a:pt x="262" y="298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002529" y="3274362"/>
              <a:ext cx="198964" cy="280262"/>
            </a:xfrm>
            <a:custGeom>
              <a:avLst/>
              <a:gdLst/>
              <a:ahLst/>
              <a:cxnLst/>
              <a:rect l="0" t="0" r="0" b="0"/>
              <a:pathLst>
                <a:path w="198964" h="280262">
                  <a:moveTo>
                    <a:pt x="104206" y="0"/>
                  </a:moveTo>
                  <a:lnTo>
                    <a:pt x="96970" y="27556"/>
                  </a:lnTo>
                  <a:lnTo>
                    <a:pt x="94328" y="86899"/>
                  </a:lnTo>
                  <a:lnTo>
                    <a:pt x="99395" y="149356"/>
                  </a:lnTo>
                  <a:lnTo>
                    <a:pt x="102781" y="198152"/>
                  </a:lnTo>
                  <a:lnTo>
                    <a:pt x="101586" y="256297"/>
                  </a:lnTo>
                  <a:lnTo>
                    <a:pt x="92903" y="276127"/>
                  </a:lnTo>
                  <a:lnTo>
                    <a:pt x="87312" y="280011"/>
                  </a:lnTo>
                  <a:lnTo>
                    <a:pt x="81246" y="280261"/>
                  </a:lnTo>
                  <a:lnTo>
                    <a:pt x="74861" y="278088"/>
                  </a:lnTo>
                  <a:lnTo>
                    <a:pt x="64648" y="266314"/>
                  </a:lnTo>
                  <a:lnTo>
                    <a:pt x="36476" y="212885"/>
                  </a:lnTo>
                  <a:lnTo>
                    <a:pt x="2293" y="163822"/>
                  </a:lnTo>
                  <a:lnTo>
                    <a:pt x="0" y="163027"/>
                  </a:lnTo>
                  <a:lnTo>
                    <a:pt x="3690" y="174622"/>
                  </a:lnTo>
                  <a:lnTo>
                    <a:pt x="38252" y="232169"/>
                  </a:lnTo>
                  <a:lnTo>
                    <a:pt x="58798" y="257784"/>
                  </a:lnTo>
                  <a:lnTo>
                    <a:pt x="66916" y="261933"/>
                  </a:lnTo>
                  <a:lnTo>
                    <a:pt x="85293" y="263424"/>
                  </a:lnTo>
                  <a:lnTo>
                    <a:pt x="102039" y="257067"/>
                  </a:lnTo>
                  <a:lnTo>
                    <a:pt x="153213" y="213720"/>
                  </a:lnTo>
                  <a:lnTo>
                    <a:pt x="198963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906694" y="3727088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2195" y="37477"/>
                  </a:lnTo>
                  <a:lnTo>
                    <a:pt x="434" y="94491"/>
                  </a:lnTo>
                  <a:lnTo>
                    <a:pt x="128" y="144850"/>
                  </a:lnTo>
                  <a:lnTo>
                    <a:pt x="38" y="196817"/>
                  </a:lnTo>
                  <a:lnTo>
                    <a:pt x="11" y="249259"/>
                  </a:lnTo>
                  <a:lnTo>
                    <a:pt x="2" y="31097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056257" y="3695539"/>
              <a:ext cx="242819" cy="365535"/>
            </a:xfrm>
            <a:custGeom>
              <a:avLst/>
              <a:gdLst/>
              <a:ahLst/>
              <a:cxnLst/>
              <a:rect l="0" t="0" r="0" b="0"/>
              <a:pathLst>
                <a:path w="242819" h="365535">
                  <a:moveTo>
                    <a:pt x="208406" y="52606"/>
                  </a:moveTo>
                  <a:lnTo>
                    <a:pt x="165714" y="49486"/>
                  </a:lnTo>
                  <a:lnTo>
                    <a:pt x="134535" y="38033"/>
                  </a:lnTo>
                  <a:lnTo>
                    <a:pt x="96831" y="22942"/>
                  </a:lnTo>
                  <a:lnTo>
                    <a:pt x="42867" y="1773"/>
                  </a:lnTo>
                  <a:lnTo>
                    <a:pt x="32536" y="0"/>
                  </a:lnTo>
                  <a:lnTo>
                    <a:pt x="23309" y="1157"/>
                  </a:lnTo>
                  <a:lnTo>
                    <a:pt x="14818" y="4269"/>
                  </a:lnTo>
                  <a:lnTo>
                    <a:pt x="9157" y="11023"/>
                  </a:lnTo>
                  <a:lnTo>
                    <a:pt x="2867" y="31005"/>
                  </a:lnTo>
                  <a:lnTo>
                    <a:pt x="0" y="89197"/>
                  </a:lnTo>
                  <a:lnTo>
                    <a:pt x="6366" y="146965"/>
                  </a:lnTo>
                  <a:lnTo>
                    <a:pt x="7032" y="161135"/>
                  </a:lnTo>
                  <a:lnTo>
                    <a:pt x="9816" y="168242"/>
                  </a:lnTo>
                  <a:lnTo>
                    <a:pt x="14012" y="170641"/>
                  </a:lnTo>
                  <a:lnTo>
                    <a:pt x="19149" y="169901"/>
                  </a:lnTo>
                  <a:lnTo>
                    <a:pt x="37556" y="157680"/>
                  </a:lnTo>
                  <a:lnTo>
                    <a:pt x="57828" y="133652"/>
                  </a:lnTo>
                  <a:lnTo>
                    <a:pt x="77921" y="123721"/>
                  </a:lnTo>
                  <a:lnTo>
                    <a:pt x="128949" y="117346"/>
                  </a:lnTo>
                  <a:lnTo>
                    <a:pt x="153205" y="125833"/>
                  </a:lnTo>
                  <a:lnTo>
                    <a:pt x="214659" y="175410"/>
                  </a:lnTo>
                  <a:lnTo>
                    <a:pt x="230666" y="202076"/>
                  </a:lnTo>
                  <a:lnTo>
                    <a:pt x="242818" y="237793"/>
                  </a:lnTo>
                  <a:lnTo>
                    <a:pt x="242649" y="278012"/>
                  </a:lnTo>
                  <a:lnTo>
                    <a:pt x="229601" y="313975"/>
                  </a:lnTo>
                  <a:lnTo>
                    <a:pt x="210917" y="341268"/>
                  </a:lnTo>
                  <a:lnTo>
                    <a:pt x="184973" y="358584"/>
                  </a:lnTo>
                  <a:lnTo>
                    <a:pt x="149470" y="365534"/>
                  </a:lnTo>
                  <a:lnTo>
                    <a:pt x="103957" y="359477"/>
                  </a:lnTo>
                  <a:lnTo>
                    <a:pt x="61007" y="3474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753287" y="3740916"/>
              <a:ext cx="297584" cy="468445"/>
            </a:xfrm>
            <a:custGeom>
              <a:avLst/>
              <a:gdLst/>
              <a:ahLst/>
              <a:cxnLst/>
              <a:rect l="0" t="0" r="0" b="0"/>
              <a:pathLst>
                <a:path w="297584" h="468445">
                  <a:moveTo>
                    <a:pt x="111086" y="59871"/>
                  </a:moveTo>
                  <a:lnTo>
                    <a:pt x="57211" y="95788"/>
                  </a:lnTo>
                  <a:lnTo>
                    <a:pt x="11228" y="130169"/>
                  </a:lnTo>
                  <a:lnTo>
                    <a:pt x="5909" y="130133"/>
                  </a:lnTo>
                  <a:lnTo>
                    <a:pt x="2364" y="125430"/>
                  </a:lnTo>
                  <a:lnTo>
                    <a:pt x="0" y="117615"/>
                  </a:lnTo>
                  <a:lnTo>
                    <a:pt x="3613" y="99573"/>
                  </a:lnTo>
                  <a:lnTo>
                    <a:pt x="32635" y="49025"/>
                  </a:lnTo>
                  <a:lnTo>
                    <a:pt x="60155" y="20003"/>
                  </a:lnTo>
                  <a:lnTo>
                    <a:pt x="80261" y="7837"/>
                  </a:lnTo>
                  <a:lnTo>
                    <a:pt x="122490" y="0"/>
                  </a:lnTo>
                  <a:lnTo>
                    <a:pt x="160868" y="3267"/>
                  </a:lnTo>
                  <a:lnTo>
                    <a:pt x="194466" y="17233"/>
                  </a:lnTo>
                  <a:lnTo>
                    <a:pt x="209755" y="32732"/>
                  </a:lnTo>
                  <a:lnTo>
                    <a:pt x="219280" y="52489"/>
                  </a:lnTo>
                  <a:lnTo>
                    <a:pt x="223472" y="88749"/>
                  </a:lnTo>
                  <a:lnTo>
                    <a:pt x="216655" y="122240"/>
                  </a:lnTo>
                  <a:lnTo>
                    <a:pt x="193984" y="161878"/>
                  </a:lnTo>
                  <a:lnTo>
                    <a:pt x="166975" y="192584"/>
                  </a:lnTo>
                  <a:lnTo>
                    <a:pt x="146844" y="200743"/>
                  </a:lnTo>
                  <a:lnTo>
                    <a:pt x="134924" y="202919"/>
                  </a:lnTo>
                  <a:lnTo>
                    <a:pt x="129318" y="202030"/>
                  </a:lnTo>
                  <a:lnTo>
                    <a:pt x="127920" y="199097"/>
                  </a:lnTo>
                  <a:lnTo>
                    <a:pt x="129327" y="194803"/>
                  </a:lnTo>
                  <a:lnTo>
                    <a:pt x="148077" y="177580"/>
                  </a:lnTo>
                  <a:lnTo>
                    <a:pt x="172370" y="173798"/>
                  </a:lnTo>
                  <a:lnTo>
                    <a:pt x="200324" y="177185"/>
                  </a:lnTo>
                  <a:lnTo>
                    <a:pt x="224447" y="186490"/>
                  </a:lnTo>
                  <a:lnTo>
                    <a:pt x="252169" y="210472"/>
                  </a:lnTo>
                  <a:lnTo>
                    <a:pt x="281327" y="258422"/>
                  </a:lnTo>
                  <a:lnTo>
                    <a:pt x="294369" y="299115"/>
                  </a:lnTo>
                  <a:lnTo>
                    <a:pt x="297583" y="340808"/>
                  </a:lnTo>
                  <a:lnTo>
                    <a:pt x="290477" y="381628"/>
                  </a:lnTo>
                  <a:lnTo>
                    <a:pt x="280112" y="405255"/>
                  </a:lnTo>
                  <a:lnTo>
                    <a:pt x="255534" y="432699"/>
                  </a:lnTo>
                  <a:lnTo>
                    <a:pt x="220435" y="455648"/>
                  </a:lnTo>
                  <a:lnTo>
                    <a:pt x="180400" y="466087"/>
                  </a:lnTo>
                  <a:lnTo>
                    <a:pt x="117715" y="468444"/>
                  </a:lnTo>
                  <a:lnTo>
                    <a:pt x="55940" y="458859"/>
                  </a:lnTo>
                  <a:lnTo>
                    <a:pt x="5801" y="449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104106" y="3706031"/>
              <a:ext cx="198554" cy="484180"/>
            </a:xfrm>
            <a:custGeom>
              <a:avLst/>
              <a:gdLst/>
              <a:ahLst/>
              <a:cxnLst/>
              <a:rect l="0" t="0" r="0" b="0"/>
              <a:pathLst>
                <a:path w="198554" h="484180">
                  <a:moveTo>
                    <a:pt x="149821" y="0"/>
                  </a:moveTo>
                  <a:lnTo>
                    <a:pt x="129578" y="58617"/>
                  </a:lnTo>
                  <a:lnTo>
                    <a:pt x="105157" y="121452"/>
                  </a:lnTo>
                  <a:lnTo>
                    <a:pt x="84717" y="175939"/>
                  </a:lnTo>
                  <a:lnTo>
                    <a:pt x="62179" y="234968"/>
                  </a:lnTo>
                  <a:lnTo>
                    <a:pt x="41501" y="293851"/>
                  </a:lnTo>
                  <a:lnTo>
                    <a:pt x="20422" y="350435"/>
                  </a:lnTo>
                  <a:lnTo>
                    <a:pt x="389" y="409773"/>
                  </a:lnTo>
                  <a:lnTo>
                    <a:pt x="0" y="449357"/>
                  </a:lnTo>
                  <a:lnTo>
                    <a:pt x="10704" y="469166"/>
                  </a:lnTo>
                  <a:lnTo>
                    <a:pt x="18472" y="477724"/>
                  </a:lnTo>
                  <a:lnTo>
                    <a:pt x="28330" y="482259"/>
                  </a:lnTo>
                  <a:lnTo>
                    <a:pt x="51762" y="484179"/>
                  </a:lnTo>
                  <a:lnTo>
                    <a:pt x="85671" y="478682"/>
                  </a:lnTo>
                  <a:lnTo>
                    <a:pt x="117946" y="464055"/>
                  </a:lnTo>
                  <a:lnTo>
                    <a:pt x="149735" y="439315"/>
                  </a:lnTo>
                  <a:lnTo>
                    <a:pt x="189265" y="378773"/>
                  </a:lnTo>
                  <a:lnTo>
                    <a:pt x="198553" y="341776"/>
                  </a:lnTo>
                  <a:lnTo>
                    <a:pt x="194487" y="321136"/>
                  </a:lnTo>
                  <a:lnTo>
                    <a:pt x="183710" y="304164"/>
                  </a:lnTo>
                  <a:lnTo>
                    <a:pt x="167223" y="288822"/>
                  </a:lnTo>
                  <a:lnTo>
                    <a:pt x="157912" y="284965"/>
                  </a:lnTo>
                  <a:lnTo>
                    <a:pt x="138209" y="283798"/>
                  </a:lnTo>
                  <a:lnTo>
                    <a:pt x="107386" y="289719"/>
                  </a:lnTo>
                  <a:lnTo>
                    <a:pt x="81616" y="304471"/>
                  </a:lnTo>
                  <a:lnTo>
                    <a:pt x="4453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601368" y="3790259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86" y="1636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485554" y="3863958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78407" y="3120"/>
                  </a:lnTo>
                  <a:lnTo>
                    <a:pt x="119030" y="10723"/>
                  </a:lnTo>
                  <a:lnTo>
                    <a:pt x="58006" y="250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665760" y="3948186"/>
              <a:ext cx="1724777" cy="436350"/>
            </a:xfrm>
            <a:custGeom>
              <a:avLst/>
              <a:gdLst/>
              <a:ahLst/>
              <a:cxnLst/>
              <a:rect l="0" t="0" r="0" b="0"/>
              <a:pathLst>
                <a:path w="1724777" h="436350">
                  <a:moveTo>
                    <a:pt x="1714716" y="0"/>
                  </a:moveTo>
                  <a:lnTo>
                    <a:pt x="1706383" y="37478"/>
                  </a:lnTo>
                  <a:lnTo>
                    <a:pt x="1707958" y="75445"/>
                  </a:lnTo>
                  <a:lnTo>
                    <a:pt x="1713381" y="130197"/>
                  </a:lnTo>
                  <a:lnTo>
                    <a:pt x="1722874" y="191754"/>
                  </a:lnTo>
                  <a:lnTo>
                    <a:pt x="1724776" y="246107"/>
                  </a:lnTo>
                  <a:lnTo>
                    <a:pt x="1718797" y="267699"/>
                  </a:lnTo>
                  <a:lnTo>
                    <a:pt x="1713928" y="276732"/>
                  </a:lnTo>
                  <a:lnTo>
                    <a:pt x="1706002" y="282754"/>
                  </a:lnTo>
                  <a:lnTo>
                    <a:pt x="1684717" y="289445"/>
                  </a:lnTo>
                  <a:lnTo>
                    <a:pt x="1624519" y="293741"/>
                  </a:lnTo>
                  <a:lnTo>
                    <a:pt x="1573608" y="294485"/>
                  </a:lnTo>
                  <a:lnTo>
                    <a:pt x="1522648" y="294705"/>
                  </a:lnTo>
                  <a:lnTo>
                    <a:pt x="1462914" y="294780"/>
                  </a:lnTo>
                  <a:lnTo>
                    <a:pt x="1406055" y="294794"/>
                  </a:lnTo>
                  <a:lnTo>
                    <a:pt x="1358229" y="294797"/>
                  </a:lnTo>
                  <a:lnTo>
                    <a:pt x="1296902" y="294798"/>
                  </a:lnTo>
                  <a:lnTo>
                    <a:pt x="1248028" y="294798"/>
                  </a:lnTo>
                  <a:lnTo>
                    <a:pt x="1201052" y="294798"/>
                  </a:lnTo>
                  <a:lnTo>
                    <a:pt x="1146059" y="294798"/>
                  </a:lnTo>
                  <a:lnTo>
                    <a:pt x="1097919" y="294798"/>
                  </a:lnTo>
                  <a:lnTo>
                    <a:pt x="1045961" y="294798"/>
                  </a:lnTo>
                  <a:lnTo>
                    <a:pt x="987802" y="294798"/>
                  </a:lnTo>
                  <a:lnTo>
                    <a:pt x="933006" y="294798"/>
                  </a:lnTo>
                  <a:lnTo>
                    <a:pt x="878555" y="294798"/>
                  </a:lnTo>
                  <a:lnTo>
                    <a:pt x="819657" y="295968"/>
                  </a:lnTo>
                  <a:lnTo>
                    <a:pt x="764642" y="303204"/>
                  </a:lnTo>
                  <a:lnTo>
                    <a:pt x="711296" y="311587"/>
                  </a:lnTo>
                  <a:lnTo>
                    <a:pt x="660784" y="315760"/>
                  </a:lnTo>
                  <a:lnTo>
                    <a:pt x="604851" y="323939"/>
                  </a:lnTo>
                  <a:lnTo>
                    <a:pt x="555285" y="328779"/>
                  </a:lnTo>
                  <a:lnTo>
                    <a:pt x="503555" y="334502"/>
                  </a:lnTo>
                  <a:lnTo>
                    <a:pt x="454302" y="339318"/>
                  </a:lnTo>
                  <a:lnTo>
                    <a:pt x="406953" y="348153"/>
                  </a:lnTo>
                  <a:lnTo>
                    <a:pt x="344142" y="361619"/>
                  </a:lnTo>
                  <a:lnTo>
                    <a:pt x="286674" y="368309"/>
                  </a:lnTo>
                  <a:lnTo>
                    <a:pt x="230262" y="379682"/>
                  </a:lnTo>
                  <a:lnTo>
                    <a:pt x="167252" y="396660"/>
                  </a:lnTo>
                  <a:lnTo>
                    <a:pt x="105504" y="414133"/>
                  </a:lnTo>
                  <a:lnTo>
                    <a:pt x="51431" y="431670"/>
                  </a:lnTo>
                  <a:lnTo>
                    <a:pt x="30253" y="436349"/>
                  </a:lnTo>
                  <a:lnTo>
                    <a:pt x="9143" y="434529"/>
                  </a:lnTo>
                  <a:lnTo>
                    <a:pt x="3279" y="428896"/>
                  </a:lnTo>
                  <a:lnTo>
                    <a:pt x="540" y="420462"/>
                  </a:lnTo>
                  <a:lnTo>
                    <a:pt x="0" y="358833"/>
                  </a:lnTo>
                  <a:lnTo>
                    <a:pt x="5884" y="309352"/>
                  </a:lnTo>
                  <a:lnTo>
                    <a:pt x="9317" y="254267"/>
                  </a:lnTo>
                  <a:lnTo>
                    <a:pt x="17245" y="208673"/>
                  </a:lnTo>
                  <a:lnTo>
                    <a:pt x="1962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463135" y="4200870"/>
              <a:ext cx="254047" cy="307656"/>
            </a:xfrm>
            <a:custGeom>
              <a:avLst/>
              <a:gdLst/>
              <a:ahLst/>
              <a:cxnLst/>
              <a:rect l="0" t="0" r="0" b="0"/>
              <a:pathLst>
                <a:path w="254047" h="307656">
                  <a:moveTo>
                    <a:pt x="138233" y="0"/>
                  </a:moveTo>
                  <a:lnTo>
                    <a:pt x="129899" y="37478"/>
                  </a:lnTo>
                  <a:lnTo>
                    <a:pt x="131474" y="72326"/>
                  </a:lnTo>
                  <a:lnTo>
                    <a:pt x="136898" y="126721"/>
                  </a:lnTo>
                  <a:lnTo>
                    <a:pt x="139139" y="185385"/>
                  </a:lnTo>
                  <a:lnTo>
                    <a:pt x="146514" y="242034"/>
                  </a:lnTo>
                  <a:lnTo>
                    <a:pt x="142728" y="298284"/>
                  </a:lnTo>
                  <a:lnTo>
                    <a:pt x="137721" y="305310"/>
                  </a:lnTo>
                  <a:lnTo>
                    <a:pt x="130872" y="307655"/>
                  </a:lnTo>
                  <a:lnTo>
                    <a:pt x="122797" y="306879"/>
                  </a:lnTo>
                  <a:lnTo>
                    <a:pt x="107586" y="296658"/>
                  </a:lnTo>
                  <a:lnTo>
                    <a:pt x="85869" y="268053"/>
                  </a:lnTo>
                  <a:lnTo>
                    <a:pt x="51702" y="211207"/>
                  </a:lnTo>
                  <a:lnTo>
                    <a:pt x="24470" y="163601"/>
                  </a:lnTo>
                  <a:lnTo>
                    <a:pt x="4439" y="141021"/>
                  </a:lnTo>
                  <a:lnTo>
                    <a:pt x="1074" y="139637"/>
                  </a:lnTo>
                  <a:lnTo>
                    <a:pt x="0" y="142225"/>
                  </a:lnTo>
                  <a:lnTo>
                    <a:pt x="12695" y="190908"/>
                  </a:lnTo>
                  <a:lnTo>
                    <a:pt x="20437" y="210020"/>
                  </a:lnTo>
                  <a:lnTo>
                    <a:pt x="64828" y="266095"/>
                  </a:lnTo>
                  <a:lnTo>
                    <a:pt x="79872" y="283211"/>
                  </a:lnTo>
                  <a:lnTo>
                    <a:pt x="98257" y="294717"/>
                  </a:lnTo>
                  <a:lnTo>
                    <a:pt x="133927" y="302183"/>
                  </a:lnTo>
                  <a:lnTo>
                    <a:pt x="154256" y="297691"/>
                  </a:lnTo>
                  <a:lnTo>
                    <a:pt x="186371" y="275742"/>
                  </a:lnTo>
                  <a:lnTo>
                    <a:pt x="226887" y="217306"/>
                  </a:lnTo>
                  <a:lnTo>
                    <a:pt x="254046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6127585" y="4825450"/>
            <a:ext cx="555840" cy="596727"/>
            <a:chOff x="6127585" y="4825450"/>
            <a:chExt cx="555840" cy="596727"/>
          </a:xfrm>
        </p:grpSpPr>
        <p:sp>
          <p:nvSpPr>
            <p:cNvPr id="140" name="Freeform 139"/>
            <p:cNvSpPr/>
            <p:nvPr/>
          </p:nvSpPr>
          <p:spPr>
            <a:xfrm>
              <a:off x="6127585" y="4825450"/>
              <a:ext cx="336235" cy="562017"/>
            </a:xfrm>
            <a:custGeom>
              <a:avLst/>
              <a:gdLst/>
              <a:ahLst/>
              <a:cxnLst/>
              <a:rect l="0" t="0" r="0" b="0"/>
              <a:pathLst>
                <a:path w="336235" h="562017">
                  <a:moveTo>
                    <a:pt x="294798" y="38715"/>
                  </a:moveTo>
                  <a:lnTo>
                    <a:pt x="252106" y="35596"/>
                  </a:lnTo>
                  <a:lnTo>
                    <a:pt x="192730" y="27993"/>
                  </a:lnTo>
                  <a:lnTo>
                    <a:pt x="158881" y="18901"/>
                  </a:lnTo>
                  <a:lnTo>
                    <a:pt x="125455" y="4249"/>
                  </a:lnTo>
                  <a:lnTo>
                    <a:pt x="99822" y="0"/>
                  </a:lnTo>
                  <a:lnTo>
                    <a:pt x="89944" y="2377"/>
                  </a:lnTo>
                  <a:lnTo>
                    <a:pt x="82189" y="7471"/>
                  </a:lnTo>
                  <a:lnTo>
                    <a:pt x="75850" y="14377"/>
                  </a:lnTo>
                  <a:lnTo>
                    <a:pt x="68806" y="34527"/>
                  </a:lnTo>
                  <a:lnTo>
                    <a:pt x="66845" y="59081"/>
                  </a:lnTo>
                  <a:lnTo>
                    <a:pt x="71999" y="116091"/>
                  </a:lnTo>
                  <a:lnTo>
                    <a:pt x="73364" y="177742"/>
                  </a:lnTo>
                  <a:lnTo>
                    <a:pt x="73633" y="234980"/>
                  </a:lnTo>
                  <a:lnTo>
                    <a:pt x="73670" y="263205"/>
                  </a:lnTo>
                  <a:lnTo>
                    <a:pt x="76020" y="269094"/>
                  </a:lnTo>
                  <a:lnTo>
                    <a:pt x="79926" y="269510"/>
                  </a:lnTo>
                  <a:lnTo>
                    <a:pt x="90505" y="260614"/>
                  </a:lnTo>
                  <a:lnTo>
                    <a:pt x="143998" y="200389"/>
                  </a:lnTo>
                  <a:lnTo>
                    <a:pt x="176157" y="184755"/>
                  </a:lnTo>
                  <a:lnTo>
                    <a:pt x="198785" y="182781"/>
                  </a:lnTo>
                  <a:lnTo>
                    <a:pt x="247497" y="191045"/>
                  </a:lnTo>
                  <a:lnTo>
                    <a:pt x="277143" y="206163"/>
                  </a:lnTo>
                  <a:lnTo>
                    <a:pt x="300745" y="231049"/>
                  </a:lnTo>
                  <a:lnTo>
                    <a:pt x="321276" y="279305"/>
                  </a:lnTo>
                  <a:lnTo>
                    <a:pt x="333477" y="333897"/>
                  </a:lnTo>
                  <a:lnTo>
                    <a:pt x="336234" y="389741"/>
                  </a:lnTo>
                  <a:lnTo>
                    <a:pt x="327203" y="445832"/>
                  </a:lnTo>
                  <a:lnTo>
                    <a:pt x="309339" y="486766"/>
                  </a:lnTo>
                  <a:lnTo>
                    <a:pt x="282339" y="520472"/>
                  </a:lnTo>
                  <a:lnTo>
                    <a:pt x="250942" y="544626"/>
                  </a:lnTo>
                  <a:lnTo>
                    <a:pt x="212524" y="558542"/>
                  </a:lnTo>
                  <a:lnTo>
                    <a:pt x="171505" y="562016"/>
                  </a:lnTo>
                  <a:lnTo>
                    <a:pt x="115723" y="553301"/>
                  </a:lnTo>
                  <a:lnTo>
                    <a:pt x="59643" y="540315"/>
                  </a:lnTo>
                  <a:lnTo>
                    <a:pt x="0" y="512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664538" y="4895751"/>
              <a:ext cx="18887" cy="526426"/>
            </a:xfrm>
            <a:custGeom>
              <a:avLst/>
              <a:gdLst/>
              <a:ahLst/>
              <a:cxnLst/>
              <a:rect l="0" t="0" r="0" b="0"/>
              <a:pathLst>
                <a:path w="18887" h="526426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3120" y="181758"/>
                  </a:lnTo>
                  <a:lnTo>
                    <a:pt x="9066" y="244133"/>
                  </a:lnTo>
                  <a:lnTo>
                    <a:pt x="10095" y="292914"/>
                  </a:lnTo>
                  <a:lnTo>
                    <a:pt x="15989" y="344413"/>
                  </a:lnTo>
                  <a:lnTo>
                    <a:pt x="18886" y="405811"/>
                  </a:lnTo>
                  <a:lnTo>
                    <a:pt x="12527" y="466118"/>
                  </a:lnTo>
                  <a:lnTo>
                    <a:pt x="8001" y="504267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3" name="Freeform 142"/>
          <p:cNvSpPr/>
          <p:nvPr/>
        </p:nvSpPr>
        <p:spPr>
          <a:xfrm>
            <a:off x="5576377" y="4405181"/>
            <a:ext cx="1790969" cy="1401544"/>
          </a:xfrm>
          <a:custGeom>
            <a:avLst/>
            <a:gdLst/>
            <a:ahLst/>
            <a:cxnLst/>
            <a:rect l="0" t="0" r="0" b="0"/>
            <a:pathLst>
              <a:path w="1790969" h="1401544">
                <a:moveTo>
                  <a:pt x="1309260" y="280000"/>
                </a:moveTo>
                <a:lnTo>
                  <a:pt x="1291279" y="255953"/>
                </a:lnTo>
                <a:lnTo>
                  <a:pt x="1239518" y="220407"/>
                </a:lnTo>
                <a:lnTo>
                  <a:pt x="1188380" y="204891"/>
                </a:lnTo>
                <a:lnTo>
                  <a:pt x="1132264" y="190338"/>
                </a:lnTo>
                <a:lnTo>
                  <a:pt x="1077333" y="186250"/>
                </a:lnTo>
                <a:lnTo>
                  <a:pt x="1021421" y="185442"/>
                </a:lnTo>
                <a:lnTo>
                  <a:pt x="973760" y="185302"/>
                </a:lnTo>
                <a:lnTo>
                  <a:pt x="917005" y="190850"/>
                </a:lnTo>
                <a:lnTo>
                  <a:pt x="855734" y="199903"/>
                </a:lnTo>
                <a:lnTo>
                  <a:pt x="793127" y="215583"/>
                </a:lnTo>
                <a:lnTo>
                  <a:pt x="748025" y="228364"/>
                </a:lnTo>
                <a:lnTo>
                  <a:pt x="700683" y="244182"/>
                </a:lnTo>
                <a:lnTo>
                  <a:pt x="652347" y="266810"/>
                </a:lnTo>
                <a:lnTo>
                  <a:pt x="603568" y="289346"/>
                </a:lnTo>
                <a:lnTo>
                  <a:pt x="555762" y="312230"/>
                </a:lnTo>
                <a:lnTo>
                  <a:pt x="511118" y="337998"/>
                </a:lnTo>
                <a:lnTo>
                  <a:pt x="464760" y="368168"/>
                </a:lnTo>
                <a:lnTo>
                  <a:pt x="418030" y="401074"/>
                </a:lnTo>
                <a:lnTo>
                  <a:pt x="373865" y="435196"/>
                </a:lnTo>
                <a:lnTo>
                  <a:pt x="330839" y="472978"/>
                </a:lnTo>
                <a:lnTo>
                  <a:pt x="270274" y="533711"/>
                </a:lnTo>
                <a:lnTo>
                  <a:pt x="215284" y="596159"/>
                </a:lnTo>
                <a:lnTo>
                  <a:pt x="179640" y="639274"/>
                </a:lnTo>
                <a:lnTo>
                  <a:pt x="144302" y="685732"/>
                </a:lnTo>
                <a:lnTo>
                  <a:pt x="115337" y="730557"/>
                </a:lnTo>
                <a:lnTo>
                  <a:pt x="90766" y="775045"/>
                </a:lnTo>
                <a:lnTo>
                  <a:pt x="68147" y="822114"/>
                </a:lnTo>
                <a:lnTo>
                  <a:pt x="46396" y="870330"/>
                </a:lnTo>
                <a:lnTo>
                  <a:pt x="27370" y="917885"/>
                </a:lnTo>
                <a:lnTo>
                  <a:pt x="15015" y="962418"/>
                </a:lnTo>
                <a:lnTo>
                  <a:pt x="5624" y="1005606"/>
                </a:lnTo>
                <a:lnTo>
                  <a:pt x="0" y="1066263"/>
                </a:lnTo>
                <a:lnTo>
                  <a:pt x="5742" y="1118160"/>
                </a:lnTo>
                <a:lnTo>
                  <a:pt x="18162" y="1177618"/>
                </a:lnTo>
                <a:lnTo>
                  <a:pt x="39589" y="1220305"/>
                </a:lnTo>
                <a:lnTo>
                  <a:pt x="91637" y="1279251"/>
                </a:lnTo>
                <a:lnTo>
                  <a:pt x="150423" y="1322132"/>
                </a:lnTo>
                <a:lnTo>
                  <a:pt x="201090" y="1348262"/>
                </a:lnTo>
                <a:lnTo>
                  <a:pt x="258736" y="1370821"/>
                </a:lnTo>
                <a:lnTo>
                  <a:pt x="320270" y="1386735"/>
                </a:lnTo>
                <a:lnTo>
                  <a:pt x="382957" y="1393270"/>
                </a:lnTo>
                <a:lnTo>
                  <a:pt x="428077" y="1397918"/>
                </a:lnTo>
                <a:lnTo>
                  <a:pt x="475426" y="1401543"/>
                </a:lnTo>
                <a:lnTo>
                  <a:pt x="523766" y="1399255"/>
                </a:lnTo>
                <a:lnTo>
                  <a:pt x="575667" y="1394339"/>
                </a:lnTo>
                <a:lnTo>
                  <a:pt x="628759" y="1388254"/>
                </a:lnTo>
                <a:lnTo>
                  <a:pt x="679652" y="1381651"/>
                </a:lnTo>
                <a:lnTo>
                  <a:pt x="732687" y="1374816"/>
                </a:lnTo>
                <a:lnTo>
                  <a:pt x="787453" y="1365540"/>
                </a:lnTo>
                <a:lnTo>
                  <a:pt x="842989" y="1349718"/>
                </a:lnTo>
                <a:lnTo>
                  <a:pt x="898868" y="1334108"/>
                </a:lnTo>
                <a:lnTo>
                  <a:pt x="953728" y="1319371"/>
                </a:lnTo>
                <a:lnTo>
                  <a:pt x="1005407" y="1305022"/>
                </a:lnTo>
                <a:lnTo>
                  <a:pt x="1058790" y="1287727"/>
                </a:lnTo>
                <a:lnTo>
                  <a:pt x="1112542" y="1268342"/>
                </a:lnTo>
                <a:lnTo>
                  <a:pt x="1163728" y="1248028"/>
                </a:lnTo>
                <a:lnTo>
                  <a:pt x="1213773" y="1227301"/>
                </a:lnTo>
                <a:lnTo>
                  <a:pt x="1263312" y="1205221"/>
                </a:lnTo>
                <a:lnTo>
                  <a:pt x="1312625" y="1179809"/>
                </a:lnTo>
                <a:lnTo>
                  <a:pt x="1361839" y="1152918"/>
                </a:lnTo>
                <a:lnTo>
                  <a:pt x="1408667" y="1125369"/>
                </a:lnTo>
                <a:lnTo>
                  <a:pt x="1469085" y="1083551"/>
                </a:lnTo>
                <a:lnTo>
                  <a:pt x="1529751" y="1040355"/>
                </a:lnTo>
                <a:lnTo>
                  <a:pt x="1584121" y="992201"/>
                </a:lnTo>
                <a:lnTo>
                  <a:pt x="1629216" y="945438"/>
                </a:lnTo>
                <a:lnTo>
                  <a:pt x="1665325" y="889338"/>
                </a:lnTo>
                <a:lnTo>
                  <a:pt x="1698250" y="835151"/>
                </a:lnTo>
                <a:lnTo>
                  <a:pt x="1729063" y="780881"/>
                </a:lnTo>
                <a:lnTo>
                  <a:pt x="1752360" y="722037"/>
                </a:lnTo>
                <a:lnTo>
                  <a:pt x="1767193" y="665868"/>
                </a:lnTo>
                <a:lnTo>
                  <a:pt x="1778996" y="605291"/>
                </a:lnTo>
                <a:lnTo>
                  <a:pt x="1788733" y="544058"/>
                </a:lnTo>
                <a:lnTo>
                  <a:pt x="1790968" y="487181"/>
                </a:lnTo>
                <a:lnTo>
                  <a:pt x="1785910" y="426395"/>
                </a:lnTo>
                <a:lnTo>
                  <a:pt x="1781552" y="365100"/>
                </a:lnTo>
                <a:lnTo>
                  <a:pt x="1766483" y="309374"/>
                </a:lnTo>
                <a:lnTo>
                  <a:pt x="1746031" y="255818"/>
                </a:lnTo>
                <a:lnTo>
                  <a:pt x="1717094" y="204075"/>
                </a:lnTo>
                <a:lnTo>
                  <a:pt x="1665987" y="144076"/>
                </a:lnTo>
                <a:lnTo>
                  <a:pt x="1605242" y="87165"/>
                </a:lnTo>
                <a:lnTo>
                  <a:pt x="1548647" y="56097"/>
                </a:lnTo>
                <a:lnTo>
                  <a:pt x="1487424" y="32074"/>
                </a:lnTo>
                <a:lnTo>
                  <a:pt x="1442646" y="17343"/>
                </a:lnTo>
                <a:lnTo>
                  <a:pt x="1394279" y="5336"/>
                </a:lnTo>
                <a:lnTo>
                  <a:pt x="1341587" y="0"/>
                </a:lnTo>
                <a:lnTo>
                  <a:pt x="1286973" y="747"/>
                </a:lnTo>
                <a:lnTo>
                  <a:pt x="1230335" y="4979"/>
                </a:lnTo>
                <a:lnTo>
                  <a:pt x="1170067" y="10759"/>
                </a:lnTo>
                <a:lnTo>
                  <a:pt x="1111306" y="20348"/>
                </a:lnTo>
                <a:lnTo>
                  <a:pt x="1055164" y="32408"/>
                </a:lnTo>
                <a:lnTo>
                  <a:pt x="1002916" y="45567"/>
                </a:lnTo>
                <a:lnTo>
                  <a:pt x="944231" y="66129"/>
                </a:lnTo>
                <a:lnTo>
                  <a:pt x="909177" y="7995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6" name="Group 145"/>
          <p:cNvGrpSpPr/>
          <p:nvPr/>
        </p:nvGrpSpPr>
        <p:grpSpPr>
          <a:xfrm>
            <a:off x="842279" y="2253098"/>
            <a:ext cx="1547691" cy="359744"/>
            <a:chOff x="842279" y="2253098"/>
            <a:chExt cx="1547691" cy="359744"/>
          </a:xfrm>
        </p:grpSpPr>
        <p:sp>
          <p:nvSpPr>
            <p:cNvPr id="144" name="Freeform 143"/>
            <p:cNvSpPr/>
            <p:nvPr/>
          </p:nvSpPr>
          <p:spPr>
            <a:xfrm>
              <a:off x="842279" y="2253098"/>
              <a:ext cx="1547691" cy="240602"/>
            </a:xfrm>
            <a:custGeom>
              <a:avLst/>
              <a:gdLst/>
              <a:ahLst/>
              <a:cxnLst/>
              <a:rect l="0" t="0" r="0" b="0"/>
              <a:pathLst>
                <a:path w="1547691" h="240602">
                  <a:moveTo>
                    <a:pt x="1547690" y="0"/>
                  </a:moveTo>
                  <a:lnTo>
                    <a:pt x="1547690" y="58617"/>
                  </a:lnTo>
                  <a:lnTo>
                    <a:pt x="1545350" y="110451"/>
                  </a:lnTo>
                  <a:lnTo>
                    <a:pt x="1536511" y="129418"/>
                  </a:lnTo>
                  <a:lnTo>
                    <a:pt x="1521664" y="142527"/>
                  </a:lnTo>
                  <a:lnTo>
                    <a:pt x="1512792" y="147661"/>
                  </a:lnTo>
                  <a:lnTo>
                    <a:pt x="1493575" y="150245"/>
                  </a:lnTo>
                  <a:lnTo>
                    <a:pt x="1433805" y="147774"/>
                  </a:lnTo>
                  <a:lnTo>
                    <a:pt x="1378921" y="147473"/>
                  </a:lnTo>
                  <a:lnTo>
                    <a:pt x="1323020" y="147414"/>
                  </a:lnTo>
                  <a:lnTo>
                    <a:pt x="1260852" y="148572"/>
                  </a:lnTo>
                  <a:lnTo>
                    <a:pt x="1209230" y="155733"/>
                  </a:lnTo>
                  <a:lnTo>
                    <a:pt x="1154320" y="157494"/>
                  </a:lnTo>
                  <a:lnTo>
                    <a:pt x="1097243" y="165078"/>
                  </a:lnTo>
                  <a:lnTo>
                    <a:pt x="1033976" y="167789"/>
                  </a:lnTo>
                  <a:lnTo>
                    <a:pt x="976072" y="168324"/>
                  </a:lnTo>
                  <a:lnTo>
                    <a:pt x="928066" y="168417"/>
                  </a:lnTo>
                  <a:lnTo>
                    <a:pt x="876797" y="168444"/>
                  </a:lnTo>
                  <a:lnTo>
                    <a:pt x="814307" y="175689"/>
                  </a:lnTo>
                  <a:lnTo>
                    <a:pt x="765231" y="178008"/>
                  </a:lnTo>
                  <a:lnTo>
                    <a:pt x="709254" y="181911"/>
                  </a:lnTo>
                  <a:lnTo>
                    <a:pt x="658466" y="188012"/>
                  </a:lnTo>
                  <a:lnTo>
                    <a:pt x="603373" y="189217"/>
                  </a:lnTo>
                  <a:lnTo>
                    <a:pt x="544311" y="192574"/>
                  </a:lnTo>
                  <a:lnTo>
                    <a:pt x="482255" y="198566"/>
                  </a:lnTo>
                  <a:lnTo>
                    <a:pt x="424937" y="199750"/>
                  </a:lnTo>
                  <a:lnTo>
                    <a:pt x="368554" y="203104"/>
                  </a:lnTo>
                  <a:lnTo>
                    <a:pt x="312357" y="214684"/>
                  </a:lnTo>
                  <a:lnTo>
                    <a:pt x="250130" y="221001"/>
                  </a:lnTo>
                  <a:lnTo>
                    <a:pt x="198497" y="232301"/>
                  </a:lnTo>
                  <a:lnTo>
                    <a:pt x="143585" y="240209"/>
                  </a:lnTo>
                  <a:lnTo>
                    <a:pt x="87677" y="240601"/>
                  </a:lnTo>
                  <a:lnTo>
                    <a:pt x="47946" y="232466"/>
                  </a:lnTo>
                  <a:lnTo>
                    <a:pt x="28718" y="221861"/>
                  </a:lnTo>
                  <a:lnTo>
                    <a:pt x="15493" y="203110"/>
                  </a:lnTo>
                  <a:lnTo>
                    <a:pt x="6886" y="179179"/>
                  </a:lnTo>
                  <a:lnTo>
                    <a:pt x="1360" y="12568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590900" y="2411026"/>
              <a:ext cx="167360" cy="201816"/>
            </a:xfrm>
            <a:custGeom>
              <a:avLst/>
              <a:gdLst/>
              <a:ahLst/>
              <a:cxnLst/>
              <a:rect l="0" t="0" r="0" b="0"/>
              <a:pathLst>
                <a:path w="167360" h="201816">
                  <a:moveTo>
                    <a:pt x="83131" y="0"/>
                  </a:moveTo>
                  <a:lnTo>
                    <a:pt x="74797" y="37478"/>
                  </a:lnTo>
                  <a:lnTo>
                    <a:pt x="73036" y="88901"/>
                  </a:lnTo>
                  <a:lnTo>
                    <a:pt x="72688" y="151354"/>
                  </a:lnTo>
                  <a:lnTo>
                    <a:pt x="72640" y="181132"/>
                  </a:lnTo>
                  <a:lnTo>
                    <a:pt x="70288" y="187435"/>
                  </a:lnTo>
                  <a:lnTo>
                    <a:pt x="66380" y="188127"/>
                  </a:lnTo>
                  <a:lnTo>
                    <a:pt x="61435" y="185080"/>
                  </a:lnTo>
                  <a:lnTo>
                    <a:pt x="16207" y="123149"/>
                  </a:lnTo>
                  <a:lnTo>
                    <a:pt x="0" y="100829"/>
                  </a:lnTo>
                  <a:lnTo>
                    <a:pt x="29170" y="158986"/>
                  </a:lnTo>
                  <a:lnTo>
                    <a:pt x="48685" y="184237"/>
                  </a:lnTo>
                  <a:lnTo>
                    <a:pt x="74874" y="200948"/>
                  </a:lnTo>
                  <a:lnTo>
                    <a:pt x="83475" y="201815"/>
                  </a:lnTo>
                  <a:lnTo>
                    <a:pt x="99272" y="196540"/>
                  </a:lnTo>
                  <a:lnTo>
                    <a:pt x="153656" y="153364"/>
                  </a:lnTo>
                  <a:lnTo>
                    <a:pt x="16735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1208378" y="2821637"/>
            <a:ext cx="2942989" cy="1111649"/>
            <a:chOff x="1208378" y="2821637"/>
            <a:chExt cx="2942989" cy="1111649"/>
          </a:xfrm>
        </p:grpSpPr>
        <p:sp>
          <p:nvSpPr>
            <p:cNvPr id="147" name="Freeform 146"/>
            <p:cNvSpPr/>
            <p:nvPr/>
          </p:nvSpPr>
          <p:spPr>
            <a:xfrm>
              <a:off x="1442404" y="3063792"/>
              <a:ext cx="10529" cy="515898"/>
            </a:xfrm>
            <a:custGeom>
              <a:avLst/>
              <a:gdLst/>
              <a:ahLst/>
              <a:cxnLst/>
              <a:rect l="0" t="0" r="0" b="0"/>
              <a:pathLst>
                <a:path w="10529" h="515898">
                  <a:moveTo>
                    <a:pt x="10528" y="0"/>
                  </a:moveTo>
                  <a:lnTo>
                    <a:pt x="7409" y="59359"/>
                  </a:lnTo>
                  <a:lnTo>
                    <a:pt x="2195" y="106105"/>
                  </a:lnTo>
                  <a:lnTo>
                    <a:pt x="3770" y="162460"/>
                  </a:lnTo>
                  <a:lnTo>
                    <a:pt x="8526" y="218152"/>
                  </a:lnTo>
                  <a:lnTo>
                    <a:pt x="9935" y="277158"/>
                  </a:lnTo>
                  <a:lnTo>
                    <a:pt x="4822" y="339017"/>
                  </a:lnTo>
                  <a:lnTo>
                    <a:pt x="7018" y="398636"/>
                  </a:lnTo>
                  <a:lnTo>
                    <a:pt x="2599" y="453077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221145" y="3148020"/>
              <a:ext cx="273902" cy="308430"/>
            </a:xfrm>
            <a:custGeom>
              <a:avLst/>
              <a:gdLst/>
              <a:ahLst/>
              <a:cxnLst/>
              <a:rect l="0" t="0" r="0" b="0"/>
              <a:pathLst>
                <a:path w="273902" h="308430">
                  <a:moveTo>
                    <a:pt x="273901" y="189513"/>
                  </a:moveTo>
                  <a:lnTo>
                    <a:pt x="220026" y="208642"/>
                  </a:lnTo>
                  <a:lnTo>
                    <a:pt x="162865" y="239317"/>
                  </a:lnTo>
                  <a:lnTo>
                    <a:pt x="106074" y="273830"/>
                  </a:lnTo>
                  <a:lnTo>
                    <a:pt x="52886" y="300442"/>
                  </a:lnTo>
                  <a:lnTo>
                    <a:pt x="31783" y="308225"/>
                  </a:lnTo>
                  <a:lnTo>
                    <a:pt x="22412" y="308429"/>
                  </a:lnTo>
                  <a:lnTo>
                    <a:pt x="5760" y="302416"/>
                  </a:lnTo>
                  <a:lnTo>
                    <a:pt x="1554" y="294028"/>
                  </a:lnTo>
                  <a:lnTo>
                    <a:pt x="0" y="269110"/>
                  </a:lnTo>
                  <a:lnTo>
                    <a:pt x="9704" y="212688"/>
                  </a:lnTo>
                  <a:lnTo>
                    <a:pt x="25345" y="163495"/>
                  </a:lnTo>
                  <a:lnTo>
                    <a:pt x="37908" y="113044"/>
                  </a:lnTo>
                  <a:lnTo>
                    <a:pt x="52634" y="56602"/>
                  </a:lnTo>
                  <a:lnTo>
                    <a:pt x="738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643618" y="3053264"/>
              <a:ext cx="280297" cy="472496"/>
            </a:xfrm>
            <a:custGeom>
              <a:avLst/>
              <a:gdLst/>
              <a:ahLst/>
              <a:cxnLst/>
              <a:rect l="0" t="0" r="0" b="0"/>
              <a:pathLst>
                <a:path w="280297" h="472496">
                  <a:moveTo>
                    <a:pt x="219926" y="0"/>
                  </a:moveTo>
                  <a:lnTo>
                    <a:pt x="156475" y="16788"/>
                  </a:lnTo>
                  <a:lnTo>
                    <a:pt x="95262" y="23333"/>
                  </a:lnTo>
                  <a:lnTo>
                    <a:pt x="37763" y="29955"/>
                  </a:lnTo>
                  <a:lnTo>
                    <a:pt x="27124" y="34008"/>
                  </a:lnTo>
                  <a:lnTo>
                    <a:pt x="12184" y="47870"/>
                  </a:lnTo>
                  <a:lnTo>
                    <a:pt x="4763" y="68849"/>
                  </a:lnTo>
                  <a:lnTo>
                    <a:pt x="0" y="120444"/>
                  </a:lnTo>
                  <a:lnTo>
                    <a:pt x="7315" y="181327"/>
                  </a:lnTo>
                  <a:lnTo>
                    <a:pt x="7995" y="194584"/>
                  </a:lnTo>
                  <a:lnTo>
                    <a:pt x="10788" y="201083"/>
                  </a:lnTo>
                  <a:lnTo>
                    <a:pt x="14990" y="203075"/>
                  </a:lnTo>
                  <a:lnTo>
                    <a:pt x="20131" y="202064"/>
                  </a:lnTo>
                  <a:lnTo>
                    <a:pt x="69997" y="170910"/>
                  </a:lnTo>
                  <a:lnTo>
                    <a:pt x="95579" y="166817"/>
                  </a:lnTo>
                  <a:lnTo>
                    <a:pt x="155631" y="176646"/>
                  </a:lnTo>
                  <a:lnTo>
                    <a:pt x="188007" y="188690"/>
                  </a:lnTo>
                  <a:lnTo>
                    <a:pt x="240939" y="232905"/>
                  </a:lnTo>
                  <a:lnTo>
                    <a:pt x="261377" y="263591"/>
                  </a:lnTo>
                  <a:lnTo>
                    <a:pt x="277593" y="321042"/>
                  </a:lnTo>
                  <a:lnTo>
                    <a:pt x="280296" y="363275"/>
                  </a:lnTo>
                  <a:lnTo>
                    <a:pt x="268228" y="420452"/>
                  </a:lnTo>
                  <a:lnTo>
                    <a:pt x="255431" y="438772"/>
                  </a:lnTo>
                  <a:lnTo>
                    <a:pt x="236876" y="453542"/>
                  </a:lnTo>
                  <a:lnTo>
                    <a:pt x="200121" y="467265"/>
                  </a:lnTo>
                  <a:lnTo>
                    <a:pt x="145780" y="472495"/>
                  </a:lnTo>
                  <a:lnTo>
                    <a:pt x="107100" y="470281"/>
                  </a:lnTo>
                  <a:lnTo>
                    <a:pt x="46967" y="455774"/>
                  </a:lnTo>
                  <a:lnTo>
                    <a:pt x="19884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537367" y="3158549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7" y="5589"/>
                  </a:lnTo>
                  <a:lnTo>
                    <a:pt x="69487" y="9553"/>
                  </a:lnTo>
                  <a:lnTo>
                    <a:pt x="20442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600538" y="3053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632124" y="3305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976028" y="2902541"/>
              <a:ext cx="232323" cy="459872"/>
            </a:xfrm>
            <a:custGeom>
              <a:avLst/>
              <a:gdLst/>
              <a:ahLst/>
              <a:cxnLst/>
              <a:rect l="0" t="0" r="0" b="0"/>
              <a:pathLst>
                <a:path w="232323" h="459872">
                  <a:moveTo>
                    <a:pt x="45650" y="34909"/>
                  </a:moveTo>
                  <a:lnTo>
                    <a:pt x="10904" y="71996"/>
                  </a:lnTo>
                  <a:lnTo>
                    <a:pt x="0" y="92691"/>
                  </a:lnTo>
                  <a:lnTo>
                    <a:pt x="9" y="90978"/>
                  </a:lnTo>
                  <a:lnTo>
                    <a:pt x="8429" y="63012"/>
                  </a:lnTo>
                  <a:lnTo>
                    <a:pt x="23573" y="39467"/>
                  </a:lnTo>
                  <a:lnTo>
                    <a:pt x="48468" y="17672"/>
                  </a:lnTo>
                  <a:lnTo>
                    <a:pt x="78071" y="1986"/>
                  </a:lnTo>
                  <a:lnTo>
                    <a:pt x="98664" y="0"/>
                  </a:lnTo>
                  <a:lnTo>
                    <a:pt x="118345" y="4186"/>
                  </a:lnTo>
                  <a:lnTo>
                    <a:pt x="134891" y="13846"/>
                  </a:lnTo>
                  <a:lnTo>
                    <a:pt x="146924" y="29057"/>
                  </a:lnTo>
                  <a:lnTo>
                    <a:pt x="151771" y="38027"/>
                  </a:lnTo>
                  <a:lnTo>
                    <a:pt x="154036" y="57352"/>
                  </a:lnTo>
                  <a:lnTo>
                    <a:pt x="149974" y="76469"/>
                  </a:lnTo>
                  <a:lnTo>
                    <a:pt x="108354" y="137761"/>
                  </a:lnTo>
                  <a:lnTo>
                    <a:pt x="99255" y="148472"/>
                  </a:lnTo>
                  <a:lnTo>
                    <a:pt x="100104" y="148052"/>
                  </a:lnTo>
                  <a:lnTo>
                    <a:pt x="103010" y="145433"/>
                  </a:lnTo>
                  <a:lnTo>
                    <a:pt x="129456" y="141747"/>
                  </a:lnTo>
                  <a:lnTo>
                    <a:pt x="147628" y="147124"/>
                  </a:lnTo>
                  <a:lnTo>
                    <a:pt x="192830" y="177372"/>
                  </a:lnTo>
                  <a:lnTo>
                    <a:pt x="208939" y="195322"/>
                  </a:lnTo>
                  <a:lnTo>
                    <a:pt x="225573" y="230748"/>
                  </a:lnTo>
                  <a:lnTo>
                    <a:pt x="232322" y="270880"/>
                  </a:lnTo>
                  <a:lnTo>
                    <a:pt x="228732" y="312407"/>
                  </a:lnTo>
                  <a:lnTo>
                    <a:pt x="208633" y="367191"/>
                  </a:lnTo>
                  <a:lnTo>
                    <a:pt x="179013" y="413020"/>
                  </a:lnTo>
                  <a:lnTo>
                    <a:pt x="158735" y="432246"/>
                  </a:lnTo>
                  <a:lnTo>
                    <a:pt x="107589" y="454120"/>
                  </a:lnTo>
                  <a:lnTo>
                    <a:pt x="81367" y="459871"/>
                  </a:lnTo>
                  <a:lnTo>
                    <a:pt x="35122" y="4560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537575" y="3021678"/>
              <a:ext cx="94757" cy="105286"/>
            </a:xfrm>
            <a:custGeom>
              <a:avLst/>
              <a:gdLst/>
              <a:ahLst/>
              <a:cxnLst/>
              <a:rect l="0" t="0" r="0" b="0"/>
              <a:pathLst>
                <a:path w="94757" h="105286">
                  <a:moveTo>
                    <a:pt x="94756" y="0"/>
                  </a:moveTo>
                  <a:lnTo>
                    <a:pt x="57670" y="5270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537575" y="3011150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35916" y="61110"/>
                  </a:lnTo>
                  <a:lnTo>
                    <a:pt x="70298" y="121131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878957" y="2821637"/>
              <a:ext cx="272410" cy="463255"/>
            </a:xfrm>
            <a:custGeom>
              <a:avLst/>
              <a:gdLst/>
              <a:ahLst/>
              <a:cxnLst/>
              <a:rect l="0" t="0" r="0" b="0"/>
              <a:pathLst>
                <a:path w="272410" h="463255">
                  <a:moveTo>
                    <a:pt x="185043" y="0"/>
                  </a:moveTo>
                  <a:lnTo>
                    <a:pt x="130899" y="0"/>
                  </a:lnTo>
                  <a:lnTo>
                    <a:pt x="75951" y="0"/>
                  </a:lnTo>
                  <a:lnTo>
                    <a:pt x="39635" y="11178"/>
                  </a:lnTo>
                  <a:lnTo>
                    <a:pt x="12238" y="29308"/>
                  </a:lnTo>
                  <a:lnTo>
                    <a:pt x="2956" y="48901"/>
                  </a:lnTo>
                  <a:lnTo>
                    <a:pt x="0" y="72036"/>
                  </a:lnTo>
                  <a:lnTo>
                    <a:pt x="10618" y="131712"/>
                  </a:lnTo>
                  <a:lnTo>
                    <a:pt x="27254" y="188833"/>
                  </a:lnTo>
                  <a:lnTo>
                    <a:pt x="30717" y="199588"/>
                  </a:lnTo>
                  <a:lnTo>
                    <a:pt x="34196" y="203249"/>
                  </a:lnTo>
                  <a:lnTo>
                    <a:pt x="37685" y="202180"/>
                  </a:lnTo>
                  <a:lnTo>
                    <a:pt x="57279" y="180836"/>
                  </a:lnTo>
                  <a:lnTo>
                    <a:pt x="82456" y="166535"/>
                  </a:lnTo>
                  <a:lnTo>
                    <a:pt x="123321" y="160478"/>
                  </a:lnTo>
                  <a:lnTo>
                    <a:pt x="161295" y="164272"/>
                  </a:lnTo>
                  <a:lnTo>
                    <a:pt x="216274" y="190810"/>
                  </a:lnTo>
                  <a:lnTo>
                    <a:pt x="235188" y="205298"/>
                  </a:lnTo>
                  <a:lnTo>
                    <a:pt x="252413" y="233184"/>
                  </a:lnTo>
                  <a:lnTo>
                    <a:pt x="272409" y="284474"/>
                  </a:lnTo>
                  <a:lnTo>
                    <a:pt x="272020" y="321505"/>
                  </a:lnTo>
                  <a:lnTo>
                    <a:pt x="264254" y="342153"/>
                  </a:lnTo>
                  <a:lnTo>
                    <a:pt x="251833" y="359128"/>
                  </a:lnTo>
                  <a:lnTo>
                    <a:pt x="194965" y="403386"/>
                  </a:lnTo>
                  <a:lnTo>
                    <a:pt x="137259" y="438660"/>
                  </a:lnTo>
                  <a:lnTo>
                    <a:pt x="75184" y="453993"/>
                  </a:lnTo>
                  <a:lnTo>
                    <a:pt x="48172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208378" y="3411233"/>
              <a:ext cx="2055457" cy="278038"/>
            </a:xfrm>
            <a:custGeom>
              <a:avLst/>
              <a:gdLst/>
              <a:ahLst/>
              <a:cxnLst/>
              <a:rect l="0" t="0" r="0" b="0"/>
              <a:pathLst>
                <a:path w="2055457" h="278038">
                  <a:moveTo>
                    <a:pt x="2055456" y="0"/>
                  </a:moveTo>
                  <a:lnTo>
                    <a:pt x="2040802" y="55141"/>
                  </a:lnTo>
                  <a:lnTo>
                    <a:pt x="2042899" y="112104"/>
                  </a:lnTo>
                  <a:lnTo>
                    <a:pt x="2044526" y="168416"/>
                  </a:lnTo>
                  <a:lnTo>
                    <a:pt x="2039259" y="224600"/>
                  </a:lnTo>
                  <a:lnTo>
                    <a:pt x="2032960" y="233961"/>
                  </a:lnTo>
                  <a:lnTo>
                    <a:pt x="2024081" y="240202"/>
                  </a:lnTo>
                  <a:lnTo>
                    <a:pt x="2001737" y="247136"/>
                  </a:lnTo>
                  <a:lnTo>
                    <a:pt x="1964020" y="249870"/>
                  </a:lnTo>
                  <a:lnTo>
                    <a:pt x="1913002" y="240906"/>
                  </a:lnTo>
                  <a:lnTo>
                    <a:pt x="1852882" y="233460"/>
                  </a:lnTo>
                  <a:lnTo>
                    <a:pt x="1790177" y="223535"/>
                  </a:lnTo>
                  <a:lnTo>
                    <a:pt x="1730094" y="221580"/>
                  </a:lnTo>
                  <a:lnTo>
                    <a:pt x="1670306" y="213958"/>
                  </a:lnTo>
                  <a:lnTo>
                    <a:pt x="1610316" y="211239"/>
                  </a:lnTo>
                  <a:lnTo>
                    <a:pt x="1559745" y="210768"/>
                  </a:lnTo>
                  <a:lnTo>
                    <a:pt x="1507715" y="210629"/>
                  </a:lnTo>
                  <a:lnTo>
                    <a:pt x="1455255" y="210587"/>
                  </a:lnTo>
                  <a:lnTo>
                    <a:pt x="1402666" y="210575"/>
                  </a:lnTo>
                  <a:lnTo>
                    <a:pt x="1346920" y="210571"/>
                  </a:lnTo>
                  <a:lnTo>
                    <a:pt x="1289069" y="210570"/>
                  </a:lnTo>
                  <a:lnTo>
                    <a:pt x="1234883" y="210570"/>
                  </a:lnTo>
                  <a:lnTo>
                    <a:pt x="1175350" y="216159"/>
                  </a:lnTo>
                  <a:lnTo>
                    <a:pt x="1123979" y="219635"/>
                  </a:lnTo>
                  <a:lnTo>
                    <a:pt x="1069894" y="220665"/>
                  </a:lnTo>
                  <a:lnTo>
                    <a:pt x="1011235" y="220970"/>
                  </a:lnTo>
                  <a:lnTo>
                    <a:pt x="949401" y="221060"/>
                  </a:lnTo>
                  <a:lnTo>
                    <a:pt x="892215" y="221087"/>
                  </a:lnTo>
                  <a:lnTo>
                    <a:pt x="833791" y="228332"/>
                  </a:lnTo>
                  <a:lnTo>
                    <a:pt x="779452" y="230650"/>
                  </a:lnTo>
                  <a:lnTo>
                    <a:pt x="724616" y="231338"/>
                  </a:lnTo>
                  <a:lnTo>
                    <a:pt x="665605" y="231541"/>
                  </a:lnTo>
                  <a:lnTo>
                    <a:pt x="609386" y="231601"/>
                  </a:lnTo>
                  <a:lnTo>
                    <a:pt x="552304" y="230449"/>
                  </a:lnTo>
                  <a:lnTo>
                    <a:pt x="493557" y="223292"/>
                  </a:lnTo>
                  <a:lnTo>
                    <a:pt x="443505" y="224868"/>
                  </a:lnTo>
                  <a:lnTo>
                    <a:pt x="391630" y="229624"/>
                  </a:lnTo>
                  <a:lnTo>
                    <a:pt x="339215" y="231033"/>
                  </a:lnTo>
                  <a:lnTo>
                    <a:pt x="286640" y="231451"/>
                  </a:lnTo>
                  <a:lnTo>
                    <a:pt x="237137" y="234694"/>
                  </a:lnTo>
                  <a:lnTo>
                    <a:pt x="178488" y="246270"/>
                  </a:lnTo>
                  <a:lnTo>
                    <a:pt x="115777" y="259822"/>
                  </a:lnTo>
                  <a:lnTo>
                    <a:pt x="56107" y="277266"/>
                  </a:lnTo>
                  <a:lnTo>
                    <a:pt x="34458" y="278037"/>
                  </a:lnTo>
                  <a:lnTo>
                    <a:pt x="23772" y="276605"/>
                  </a:lnTo>
                  <a:lnTo>
                    <a:pt x="15477" y="270971"/>
                  </a:lnTo>
                  <a:lnTo>
                    <a:pt x="3142" y="252233"/>
                  </a:lnTo>
                  <a:lnTo>
                    <a:pt x="0" y="225187"/>
                  </a:lnTo>
                  <a:lnTo>
                    <a:pt x="1688" y="177076"/>
                  </a:lnTo>
                  <a:lnTo>
                    <a:pt x="7848" y="119596"/>
                  </a:lnTo>
                  <a:lnTo>
                    <a:pt x="1292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188099" y="3632331"/>
              <a:ext cx="128171" cy="300955"/>
            </a:xfrm>
            <a:custGeom>
              <a:avLst/>
              <a:gdLst/>
              <a:ahLst/>
              <a:cxnLst/>
              <a:rect l="0" t="0" r="0" b="0"/>
              <a:pathLst>
                <a:path w="128171" h="300955">
                  <a:moveTo>
                    <a:pt x="75527" y="0"/>
                  </a:moveTo>
                  <a:lnTo>
                    <a:pt x="67194" y="37478"/>
                  </a:lnTo>
                  <a:lnTo>
                    <a:pt x="65433" y="88902"/>
                  </a:lnTo>
                  <a:lnTo>
                    <a:pt x="65085" y="145289"/>
                  </a:lnTo>
                  <a:lnTo>
                    <a:pt x="65024" y="195647"/>
                  </a:lnTo>
                  <a:lnTo>
                    <a:pt x="66176" y="252162"/>
                  </a:lnTo>
                  <a:lnTo>
                    <a:pt x="70592" y="284427"/>
                  </a:lnTo>
                  <a:lnTo>
                    <a:pt x="68727" y="293734"/>
                  </a:lnTo>
                  <a:lnTo>
                    <a:pt x="63975" y="298768"/>
                  </a:lnTo>
                  <a:lnTo>
                    <a:pt x="57297" y="300954"/>
                  </a:lnTo>
                  <a:lnTo>
                    <a:pt x="50506" y="297732"/>
                  </a:lnTo>
                  <a:lnTo>
                    <a:pt x="36721" y="281674"/>
                  </a:lnTo>
                  <a:lnTo>
                    <a:pt x="3856" y="220871"/>
                  </a:lnTo>
                  <a:lnTo>
                    <a:pt x="841" y="218607"/>
                  </a:lnTo>
                  <a:lnTo>
                    <a:pt x="0" y="221777"/>
                  </a:lnTo>
                  <a:lnTo>
                    <a:pt x="609" y="228570"/>
                  </a:lnTo>
                  <a:lnTo>
                    <a:pt x="7525" y="242357"/>
                  </a:lnTo>
                  <a:lnTo>
                    <a:pt x="21454" y="266392"/>
                  </a:lnTo>
                  <a:lnTo>
                    <a:pt x="25440" y="275861"/>
                  </a:lnTo>
                  <a:lnTo>
                    <a:pt x="39228" y="289501"/>
                  </a:lnTo>
                  <a:lnTo>
                    <a:pt x="47819" y="294776"/>
                  </a:lnTo>
                  <a:lnTo>
                    <a:pt x="55885" y="295954"/>
                  </a:lnTo>
                  <a:lnTo>
                    <a:pt x="63602" y="294398"/>
                  </a:lnTo>
                  <a:lnTo>
                    <a:pt x="85642" y="281032"/>
                  </a:lnTo>
                  <a:lnTo>
                    <a:pt x="98740" y="267623"/>
                  </a:lnTo>
                  <a:lnTo>
                    <a:pt x="120511" y="220293"/>
                  </a:lnTo>
                  <a:lnTo>
                    <a:pt x="12817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2116227" y="4200870"/>
            <a:ext cx="302418" cy="357970"/>
            <a:chOff x="2116227" y="4200870"/>
            <a:chExt cx="302418" cy="357970"/>
          </a:xfrm>
        </p:grpSpPr>
        <p:sp>
          <p:nvSpPr>
            <p:cNvPr id="160" name="Freeform 159"/>
            <p:cNvSpPr/>
            <p:nvPr/>
          </p:nvSpPr>
          <p:spPr>
            <a:xfrm>
              <a:off x="2116227" y="4253513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3120" y="60383"/>
                  </a:lnTo>
                  <a:lnTo>
                    <a:pt x="8334" y="114987"/>
                  </a:lnTo>
                  <a:lnTo>
                    <a:pt x="9879" y="168211"/>
                  </a:lnTo>
                  <a:lnTo>
                    <a:pt x="10336" y="217906"/>
                  </a:lnTo>
                  <a:lnTo>
                    <a:pt x="10491" y="276620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245917" y="4200870"/>
              <a:ext cx="172728" cy="331976"/>
            </a:xfrm>
            <a:custGeom>
              <a:avLst/>
              <a:gdLst/>
              <a:ahLst/>
              <a:cxnLst/>
              <a:rect l="0" t="0" r="0" b="0"/>
              <a:pathLst>
                <a:path w="172728" h="331976">
                  <a:moveTo>
                    <a:pt x="154580" y="0"/>
                  </a:moveTo>
                  <a:lnTo>
                    <a:pt x="95963" y="0"/>
                  </a:lnTo>
                  <a:lnTo>
                    <a:pt x="61173" y="5589"/>
                  </a:lnTo>
                  <a:lnTo>
                    <a:pt x="28638" y="20244"/>
                  </a:lnTo>
                  <a:lnTo>
                    <a:pt x="13598" y="35903"/>
                  </a:lnTo>
                  <a:lnTo>
                    <a:pt x="7949" y="44992"/>
                  </a:lnTo>
                  <a:lnTo>
                    <a:pt x="0" y="85731"/>
                  </a:lnTo>
                  <a:lnTo>
                    <a:pt x="4549" y="136257"/>
                  </a:lnTo>
                  <a:lnTo>
                    <a:pt x="7571" y="168145"/>
                  </a:lnTo>
                  <a:lnTo>
                    <a:pt x="9781" y="168248"/>
                  </a:lnTo>
                  <a:lnTo>
                    <a:pt x="34646" y="136410"/>
                  </a:lnTo>
                  <a:lnTo>
                    <a:pt x="52143" y="125748"/>
                  </a:lnTo>
                  <a:lnTo>
                    <a:pt x="74737" y="123348"/>
                  </a:lnTo>
                  <a:lnTo>
                    <a:pt x="99207" y="127351"/>
                  </a:lnTo>
                  <a:lnTo>
                    <a:pt x="131544" y="142759"/>
                  </a:lnTo>
                  <a:lnTo>
                    <a:pt x="148631" y="155475"/>
                  </a:lnTo>
                  <a:lnTo>
                    <a:pt x="165816" y="181378"/>
                  </a:lnTo>
                  <a:lnTo>
                    <a:pt x="172727" y="216868"/>
                  </a:lnTo>
                  <a:lnTo>
                    <a:pt x="166657" y="269613"/>
                  </a:lnTo>
                  <a:lnTo>
                    <a:pt x="156339" y="302934"/>
                  </a:lnTo>
                  <a:lnTo>
                    <a:pt x="145223" y="320251"/>
                  </a:lnTo>
                  <a:lnTo>
                    <a:pt x="136644" y="325804"/>
                  </a:lnTo>
                  <a:lnTo>
                    <a:pt x="114633" y="331975"/>
                  </a:lnTo>
                  <a:lnTo>
                    <a:pt x="63229" y="327928"/>
                  </a:lnTo>
                  <a:lnTo>
                    <a:pt x="3876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910872" y="4032414"/>
            <a:ext cx="2148189" cy="907556"/>
            <a:chOff x="1910872" y="4032414"/>
            <a:chExt cx="2148189" cy="907556"/>
          </a:xfrm>
        </p:grpSpPr>
        <p:sp>
          <p:nvSpPr>
            <p:cNvPr id="163" name="Freeform 162"/>
            <p:cNvSpPr/>
            <p:nvPr/>
          </p:nvSpPr>
          <p:spPr>
            <a:xfrm>
              <a:off x="3190134" y="4190342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94757" y="0"/>
                  </a:moveTo>
                  <a:lnTo>
                    <a:pt x="52095" y="60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179606" y="4200870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49498" y="55088"/>
                  </a:lnTo>
                  <a:lnTo>
                    <a:pt x="84276" y="110821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729599" y="4032414"/>
              <a:ext cx="205172" cy="452727"/>
            </a:xfrm>
            <a:custGeom>
              <a:avLst/>
              <a:gdLst/>
              <a:ahLst/>
              <a:cxnLst/>
              <a:rect l="0" t="0" r="0" b="0"/>
              <a:pathLst>
                <a:path w="205172" h="452727">
                  <a:moveTo>
                    <a:pt x="155416" y="0"/>
                  </a:moveTo>
                  <a:lnTo>
                    <a:pt x="96799" y="0"/>
                  </a:lnTo>
                  <a:lnTo>
                    <a:pt x="43795" y="2340"/>
                  </a:lnTo>
                  <a:lnTo>
                    <a:pt x="20409" y="11179"/>
                  </a:lnTo>
                  <a:lnTo>
                    <a:pt x="12769" y="19151"/>
                  </a:lnTo>
                  <a:lnTo>
                    <a:pt x="4280" y="40487"/>
                  </a:lnTo>
                  <a:lnTo>
                    <a:pt x="0" y="92312"/>
                  </a:lnTo>
                  <a:lnTo>
                    <a:pt x="6087" y="147609"/>
                  </a:lnTo>
                  <a:lnTo>
                    <a:pt x="13225" y="198004"/>
                  </a:lnTo>
                  <a:lnTo>
                    <a:pt x="17338" y="203362"/>
                  </a:lnTo>
                  <a:lnTo>
                    <a:pt x="22420" y="204595"/>
                  </a:lnTo>
                  <a:lnTo>
                    <a:pt x="75573" y="192108"/>
                  </a:lnTo>
                  <a:lnTo>
                    <a:pt x="100043" y="193006"/>
                  </a:lnTo>
                  <a:lnTo>
                    <a:pt x="122617" y="201204"/>
                  </a:lnTo>
                  <a:lnTo>
                    <a:pt x="155057" y="224562"/>
                  </a:lnTo>
                  <a:lnTo>
                    <a:pt x="181306" y="259300"/>
                  </a:lnTo>
                  <a:lnTo>
                    <a:pt x="198312" y="293638"/>
                  </a:lnTo>
                  <a:lnTo>
                    <a:pt x="205171" y="331629"/>
                  </a:lnTo>
                  <a:lnTo>
                    <a:pt x="199083" y="377983"/>
                  </a:lnTo>
                  <a:lnTo>
                    <a:pt x="188762" y="409133"/>
                  </a:lnTo>
                  <a:lnTo>
                    <a:pt x="177645" y="425942"/>
                  </a:lnTo>
                  <a:lnTo>
                    <a:pt x="161786" y="438092"/>
                  </a:lnTo>
                  <a:lnTo>
                    <a:pt x="141870" y="446222"/>
                  </a:lnTo>
                  <a:lnTo>
                    <a:pt x="94076" y="451441"/>
                  </a:lnTo>
                  <a:lnTo>
                    <a:pt x="6066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910872" y="4453554"/>
              <a:ext cx="2148189" cy="355891"/>
            </a:xfrm>
            <a:custGeom>
              <a:avLst/>
              <a:gdLst/>
              <a:ahLst/>
              <a:cxnLst/>
              <a:rect l="0" t="0" r="0" b="0"/>
              <a:pathLst>
                <a:path w="2148189" h="355891">
                  <a:moveTo>
                    <a:pt x="2142599" y="0"/>
                  </a:moveTo>
                  <a:lnTo>
                    <a:pt x="2142599" y="57264"/>
                  </a:lnTo>
                  <a:lnTo>
                    <a:pt x="2148188" y="112567"/>
                  </a:lnTo>
                  <a:lnTo>
                    <a:pt x="2146325" y="121838"/>
                  </a:lnTo>
                  <a:lnTo>
                    <a:pt x="2141574" y="129189"/>
                  </a:lnTo>
                  <a:lnTo>
                    <a:pt x="2134896" y="135259"/>
                  </a:lnTo>
                  <a:lnTo>
                    <a:pt x="2126936" y="138136"/>
                  </a:lnTo>
                  <a:lnTo>
                    <a:pt x="2073163" y="137268"/>
                  </a:lnTo>
                  <a:lnTo>
                    <a:pt x="2019222" y="136949"/>
                  </a:lnTo>
                  <a:lnTo>
                    <a:pt x="1966626" y="140005"/>
                  </a:lnTo>
                  <a:lnTo>
                    <a:pt x="1910917" y="145939"/>
                  </a:lnTo>
                  <a:lnTo>
                    <a:pt x="1851993" y="154346"/>
                  </a:lnTo>
                  <a:lnTo>
                    <a:pt x="1795294" y="157220"/>
                  </a:lnTo>
                  <a:lnTo>
                    <a:pt x="1739033" y="163377"/>
                  </a:lnTo>
                  <a:lnTo>
                    <a:pt x="1691312" y="166951"/>
                  </a:lnTo>
                  <a:lnTo>
                    <a:pt x="1640127" y="173599"/>
                  </a:lnTo>
                  <a:lnTo>
                    <a:pt x="1587916" y="182978"/>
                  </a:lnTo>
                  <a:lnTo>
                    <a:pt x="1535402" y="187577"/>
                  </a:lnTo>
                  <a:lnTo>
                    <a:pt x="1482797" y="188939"/>
                  </a:lnTo>
                  <a:lnTo>
                    <a:pt x="1430166" y="194932"/>
                  </a:lnTo>
                  <a:lnTo>
                    <a:pt x="1377527" y="204117"/>
                  </a:lnTo>
                  <a:lnTo>
                    <a:pt x="1319296" y="208658"/>
                  </a:lnTo>
                  <a:lnTo>
                    <a:pt x="1263178" y="215593"/>
                  </a:lnTo>
                  <a:lnTo>
                    <a:pt x="1209506" y="219467"/>
                  </a:lnTo>
                  <a:lnTo>
                    <a:pt x="1150969" y="220615"/>
                  </a:lnTo>
                  <a:lnTo>
                    <a:pt x="1089171" y="220956"/>
                  </a:lnTo>
                  <a:lnTo>
                    <a:pt x="1028284" y="229476"/>
                  </a:lnTo>
                  <a:lnTo>
                    <a:pt x="978211" y="237879"/>
                  </a:lnTo>
                  <a:lnTo>
                    <a:pt x="919440" y="242058"/>
                  </a:lnTo>
                  <a:lnTo>
                    <a:pt x="858743" y="249016"/>
                  </a:lnTo>
                  <a:lnTo>
                    <a:pt x="802024" y="252767"/>
                  </a:lnTo>
                  <a:lnTo>
                    <a:pt x="741285" y="259598"/>
                  </a:lnTo>
                  <a:lnTo>
                    <a:pt x="680004" y="262141"/>
                  </a:lnTo>
                  <a:lnTo>
                    <a:pt x="624283" y="264065"/>
                  </a:lnTo>
                  <a:lnTo>
                    <a:pt x="570728" y="270354"/>
                  </a:lnTo>
                  <a:lnTo>
                    <a:pt x="517815" y="272738"/>
                  </a:lnTo>
                  <a:lnTo>
                    <a:pt x="467432" y="274613"/>
                  </a:lnTo>
                  <a:lnTo>
                    <a:pt x="414661" y="282015"/>
                  </a:lnTo>
                  <a:lnTo>
                    <a:pt x="353935" y="283824"/>
                  </a:lnTo>
                  <a:lnTo>
                    <a:pt x="294019" y="292587"/>
                  </a:lnTo>
                  <a:lnTo>
                    <a:pt x="237124" y="305583"/>
                  </a:lnTo>
                  <a:lnTo>
                    <a:pt x="180825" y="319415"/>
                  </a:lnTo>
                  <a:lnTo>
                    <a:pt x="122057" y="336919"/>
                  </a:lnTo>
                  <a:lnTo>
                    <a:pt x="67438" y="353290"/>
                  </a:lnTo>
                  <a:lnTo>
                    <a:pt x="41893" y="355890"/>
                  </a:lnTo>
                  <a:lnTo>
                    <a:pt x="21181" y="350806"/>
                  </a:lnTo>
                  <a:lnTo>
                    <a:pt x="12383" y="346175"/>
                  </a:lnTo>
                  <a:lnTo>
                    <a:pt x="6517" y="336068"/>
                  </a:lnTo>
                  <a:lnTo>
                    <a:pt x="0" y="306121"/>
                  </a:lnTo>
                  <a:lnTo>
                    <a:pt x="4221" y="250241"/>
                  </a:lnTo>
                  <a:lnTo>
                    <a:pt x="13049" y="192818"/>
                  </a:lnTo>
                  <a:lnTo>
                    <a:pt x="26512" y="133364"/>
                  </a:lnTo>
                  <a:lnTo>
                    <a:pt x="3690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040901" y="4643067"/>
              <a:ext cx="149234" cy="296903"/>
            </a:xfrm>
            <a:custGeom>
              <a:avLst/>
              <a:gdLst/>
              <a:ahLst/>
              <a:cxnLst/>
              <a:rect l="0" t="0" r="0" b="0"/>
              <a:pathLst>
                <a:path w="149234" h="296903">
                  <a:moveTo>
                    <a:pt x="75534" y="0"/>
                  </a:moveTo>
                  <a:lnTo>
                    <a:pt x="75534" y="48931"/>
                  </a:lnTo>
                  <a:lnTo>
                    <a:pt x="81123" y="102472"/>
                  </a:lnTo>
                  <a:lnTo>
                    <a:pt x="85087" y="163654"/>
                  </a:lnTo>
                  <a:lnTo>
                    <a:pt x="85773" y="213567"/>
                  </a:lnTo>
                  <a:lnTo>
                    <a:pt x="86005" y="272947"/>
                  </a:lnTo>
                  <a:lnTo>
                    <a:pt x="86024" y="287249"/>
                  </a:lnTo>
                  <a:lnTo>
                    <a:pt x="83697" y="294445"/>
                  </a:lnTo>
                  <a:lnTo>
                    <a:pt x="79806" y="296902"/>
                  </a:lnTo>
                  <a:lnTo>
                    <a:pt x="74873" y="296201"/>
                  </a:lnTo>
                  <a:lnTo>
                    <a:pt x="63152" y="286063"/>
                  </a:lnTo>
                  <a:lnTo>
                    <a:pt x="30836" y="241005"/>
                  </a:lnTo>
                  <a:lnTo>
                    <a:pt x="3848" y="194951"/>
                  </a:lnTo>
                  <a:lnTo>
                    <a:pt x="837" y="194308"/>
                  </a:lnTo>
                  <a:lnTo>
                    <a:pt x="0" y="198559"/>
                  </a:lnTo>
                  <a:lnTo>
                    <a:pt x="7061" y="233414"/>
                  </a:lnTo>
                  <a:lnTo>
                    <a:pt x="21971" y="258153"/>
                  </a:lnTo>
                  <a:lnTo>
                    <a:pt x="41206" y="280301"/>
                  </a:lnTo>
                  <a:lnTo>
                    <a:pt x="61057" y="288355"/>
                  </a:lnTo>
                  <a:lnTo>
                    <a:pt x="72902" y="290503"/>
                  </a:lnTo>
                  <a:lnTo>
                    <a:pt x="81968" y="288425"/>
                  </a:lnTo>
                  <a:lnTo>
                    <a:pt x="89182" y="283530"/>
                  </a:lnTo>
                  <a:lnTo>
                    <a:pt x="120398" y="240672"/>
                  </a:lnTo>
                  <a:lnTo>
                    <a:pt x="149233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2842694" y="5235718"/>
            <a:ext cx="701301" cy="700483"/>
            <a:chOff x="2842694" y="5235718"/>
            <a:chExt cx="701301" cy="700483"/>
          </a:xfrm>
        </p:grpSpPr>
        <p:sp>
          <p:nvSpPr>
            <p:cNvPr id="169" name="Freeform 168"/>
            <p:cNvSpPr/>
            <p:nvPr/>
          </p:nvSpPr>
          <p:spPr>
            <a:xfrm>
              <a:off x="2842694" y="5235718"/>
              <a:ext cx="287053" cy="554956"/>
            </a:xfrm>
            <a:custGeom>
              <a:avLst/>
              <a:gdLst/>
              <a:ahLst/>
              <a:cxnLst/>
              <a:rect l="0" t="0" r="0" b="0"/>
              <a:pathLst>
                <a:path w="287053" h="554956">
                  <a:moveTo>
                    <a:pt x="0" y="28530"/>
                  </a:moveTo>
                  <a:lnTo>
                    <a:pt x="58617" y="28530"/>
                  </a:lnTo>
                  <a:lnTo>
                    <a:pt x="120026" y="27361"/>
                  </a:lnTo>
                  <a:lnTo>
                    <a:pt x="181550" y="20197"/>
                  </a:lnTo>
                  <a:lnTo>
                    <a:pt x="212880" y="16638"/>
                  </a:lnTo>
                  <a:lnTo>
                    <a:pt x="264709" y="1528"/>
                  </a:lnTo>
                  <a:lnTo>
                    <a:pt x="278248" y="0"/>
                  </a:lnTo>
                  <a:lnTo>
                    <a:pt x="284934" y="2492"/>
                  </a:lnTo>
                  <a:lnTo>
                    <a:pt x="287052" y="7662"/>
                  </a:lnTo>
                  <a:lnTo>
                    <a:pt x="283166" y="23935"/>
                  </a:lnTo>
                  <a:lnTo>
                    <a:pt x="261608" y="75629"/>
                  </a:lnTo>
                  <a:lnTo>
                    <a:pt x="241680" y="115405"/>
                  </a:lnTo>
                  <a:lnTo>
                    <a:pt x="208396" y="166573"/>
                  </a:lnTo>
                  <a:lnTo>
                    <a:pt x="177427" y="227340"/>
                  </a:lnTo>
                  <a:lnTo>
                    <a:pt x="143684" y="281052"/>
                  </a:lnTo>
                  <a:lnTo>
                    <a:pt x="118893" y="326416"/>
                  </a:lnTo>
                  <a:lnTo>
                    <a:pt x="96794" y="380090"/>
                  </a:lnTo>
                  <a:lnTo>
                    <a:pt x="66096" y="441418"/>
                  </a:lnTo>
                  <a:lnTo>
                    <a:pt x="44122" y="495743"/>
                  </a:lnTo>
                  <a:lnTo>
                    <a:pt x="25656" y="539620"/>
                  </a:lnTo>
                  <a:lnTo>
                    <a:pt x="10528" y="554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148020" y="5243191"/>
              <a:ext cx="395975" cy="693010"/>
            </a:xfrm>
            <a:custGeom>
              <a:avLst/>
              <a:gdLst/>
              <a:ahLst/>
              <a:cxnLst/>
              <a:rect l="0" t="0" r="0" b="0"/>
              <a:pathLst>
                <a:path w="395975" h="693010">
                  <a:moveTo>
                    <a:pt x="315855" y="0"/>
                  </a:moveTo>
                  <a:lnTo>
                    <a:pt x="278377" y="8334"/>
                  </a:lnTo>
                  <a:lnTo>
                    <a:pt x="226954" y="15684"/>
                  </a:lnTo>
                  <a:lnTo>
                    <a:pt x="164500" y="19996"/>
                  </a:lnTo>
                  <a:lnTo>
                    <a:pt x="105890" y="20848"/>
                  </a:lnTo>
                  <a:lnTo>
                    <a:pt x="79818" y="23304"/>
                  </a:lnTo>
                  <a:lnTo>
                    <a:pt x="60431" y="32195"/>
                  </a:lnTo>
                  <a:lnTo>
                    <a:pt x="54326" y="40181"/>
                  </a:lnTo>
                  <a:lnTo>
                    <a:pt x="47542" y="61532"/>
                  </a:lnTo>
                  <a:lnTo>
                    <a:pt x="44356" y="120602"/>
                  </a:lnTo>
                  <a:lnTo>
                    <a:pt x="50659" y="178544"/>
                  </a:lnTo>
                  <a:lnTo>
                    <a:pt x="52251" y="235050"/>
                  </a:lnTo>
                  <a:lnTo>
                    <a:pt x="58116" y="271636"/>
                  </a:lnTo>
                  <a:lnTo>
                    <a:pt x="60971" y="275847"/>
                  </a:lnTo>
                  <a:lnTo>
                    <a:pt x="64044" y="275145"/>
                  </a:lnTo>
                  <a:lnTo>
                    <a:pt x="92638" y="238235"/>
                  </a:lnTo>
                  <a:lnTo>
                    <a:pt x="103174" y="220526"/>
                  </a:lnTo>
                  <a:lnTo>
                    <a:pt x="148508" y="182881"/>
                  </a:lnTo>
                  <a:lnTo>
                    <a:pt x="172068" y="174867"/>
                  </a:lnTo>
                  <a:lnTo>
                    <a:pt x="198138" y="172476"/>
                  </a:lnTo>
                  <a:lnTo>
                    <a:pt x="225322" y="175312"/>
                  </a:lnTo>
                  <a:lnTo>
                    <a:pt x="246762" y="183592"/>
                  </a:lnTo>
                  <a:lnTo>
                    <a:pt x="285180" y="213560"/>
                  </a:lnTo>
                  <a:lnTo>
                    <a:pt x="325579" y="275059"/>
                  </a:lnTo>
                  <a:lnTo>
                    <a:pt x="354137" y="336869"/>
                  </a:lnTo>
                  <a:lnTo>
                    <a:pt x="380876" y="398460"/>
                  </a:lnTo>
                  <a:lnTo>
                    <a:pt x="395076" y="450282"/>
                  </a:lnTo>
                  <a:lnTo>
                    <a:pt x="395974" y="508698"/>
                  </a:lnTo>
                  <a:lnTo>
                    <a:pt x="385234" y="570627"/>
                  </a:lnTo>
                  <a:lnTo>
                    <a:pt x="363442" y="625580"/>
                  </a:lnTo>
                  <a:lnTo>
                    <a:pt x="342303" y="653421"/>
                  </a:lnTo>
                  <a:lnTo>
                    <a:pt x="314333" y="675318"/>
                  </a:lnTo>
                  <a:lnTo>
                    <a:pt x="294122" y="685406"/>
                  </a:lnTo>
                  <a:lnTo>
                    <a:pt x="236909" y="693009"/>
                  </a:lnTo>
                  <a:lnTo>
                    <a:pt x="176215" y="691392"/>
                  </a:lnTo>
                  <a:lnTo>
                    <a:pt x="119426" y="680155"/>
                  </a:lnTo>
                  <a:lnTo>
                    <a:pt x="57408" y="663205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2737409" y="5127378"/>
            <a:ext cx="1158136" cy="821224"/>
            <a:chOff x="2737409" y="5127378"/>
            <a:chExt cx="1158136" cy="821224"/>
          </a:xfrm>
        </p:grpSpPr>
        <p:sp>
          <p:nvSpPr>
            <p:cNvPr id="172" name="Freeform 171"/>
            <p:cNvSpPr/>
            <p:nvPr/>
          </p:nvSpPr>
          <p:spPr>
            <a:xfrm>
              <a:off x="2895336" y="5127378"/>
              <a:ext cx="1000209" cy="821224"/>
            </a:xfrm>
            <a:custGeom>
              <a:avLst/>
              <a:gdLst/>
              <a:ahLst/>
              <a:cxnLst/>
              <a:rect l="0" t="0" r="0" b="0"/>
              <a:pathLst>
                <a:path w="1000209" h="821224">
                  <a:moveTo>
                    <a:pt x="1000208" y="0"/>
                  </a:moveTo>
                  <a:lnTo>
                    <a:pt x="936780" y="35916"/>
                  </a:lnTo>
                  <a:lnTo>
                    <a:pt x="878772" y="75887"/>
                  </a:lnTo>
                  <a:lnTo>
                    <a:pt x="817080" y="116246"/>
                  </a:lnTo>
                  <a:lnTo>
                    <a:pt x="755500" y="161132"/>
                  </a:lnTo>
                  <a:lnTo>
                    <a:pt x="704653" y="200991"/>
                  </a:lnTo>
                  <a:lnTo>
                    <a:pt x="652543" y="242437"/>
                  </a:lnTo>
                  <a:lnTo>
                    <a:pt x="596939" y="287472"/>
                  </a:lnTo>
                  <a:lnTo>
                    <a:pt x="539129" y="337861"/>
                  </a:lnTo>
                  <a:lnTo>
                    <a:pt x="481836" y="389836"/>
                  </a:lnTo>
                  <a:lnTo>
                    <a:pt x="420407" y="445400"/>
                  </a:lnTo>
                  <a:lnTo>
                    <a:pt x="357752" y="503198"/>
                  </a:lnTo>
                  <a:lnTo>
                    <a:pt x="314589" y="540668"/>
                  </a:lnTo>
                  <a:lnTo>
                    <a:pt x="268109" y="580718"/>
                  </a:lnTo>
                  <a:lnTo>
                    <a:pt x="223275" y="621915"/>
                  </a:lnTo>
                  <a:lnTo>
                    <a:pt x="178782" y="663622"/>
                  </a:lnTo>
                  <a:lnTo>
                    <a:pt x="131712" y="705555"/>
                  </a:lnTo>
                  <a:lnTo>
                    <a:pt x="75941" y="763034"/>
                  </a:lnTo>
                  <a:lnTo>
                    <a:pt x="13236" y="811942"/>
                  </a:lnTo>
                  <a:lnTo>
                    <a:pt x="0" y="8212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737409" y="5243191"/>
              <a:ext cx="831752" cy="652768"/>
            </a:xfrm>
            <a:custGeom>
              <a:avLst/>
              <a:gdLst/>
              <a:ahLst/>
              <a:cxnLst/>
              <a:rect l="0" t="0" r="0" b="0"/>
              <a:pathLst>
                <a:path w="831752" h="652768">
                  <a:moveTo>
                    <a:pt x="0" y="0"/>
                  </a:moveTo>
                  <a:lnTo>
                    <a:pt x="55045" y="28681"/>
                  </a:lnTo>
                  <a:lnTo>
                    <a:pt x="106453" y="56575"/>
                  </a:lnTo>
                  <a:lnTo>
                    <a:pt x="167257" y="95534"/>
                  </a:lnTo>
                  <a:lnTo>
                    <a:pt x="229527" y="138194"/>
                  </a:lnTo>
                  <a:lnTo>
                    <a:pt x="286767" y="178077"/>
                  </a:lnTo>
                  <a:lnTo>
                    <a:pt x="347011" y="226419"/>
                  </a:lnTo>
                  <a:lnTo>
                    <a:pt x="404765" y="278957"/>
                  </a:lnTo>
                  <a:lnTo>
                    <a:pt x="449347" y="318174"/>
                  </a:lnTo>
                  <a:lnTo>
                    <a:pt x="496457" y="358999"/>
                  </a:lnTo>
                  <a:lnTo>
                    <a:pt x="544691" y="401711"/>
                  </a:lnTo>
                  <a:lnTo>
                    <a:pt x="593425" y="447990"/>
                  </a:lnTo>
                  <a:lnTo>
                    <a:pt x="645500" y="495854"/>
                  </a:lnTo>
                  <a:lnTo>
                    <a:pt x="702179" y="545594"/>
                  </a:lnTo>
                  <a:lnTo>
                    <a:pt x="733672" y="571959"/>
                  </a:lnTo>
                  <a:lnTo>
                    <a:pt x="788161" y="616852"/>
                  </a:lnTo>
                  <a:lnTo>
                    <a:pt x="831751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917131" y="281406"/>
            <a:ext cx="3375749" cy="539817"/>
            <a:chOff x="917131" y="281406"/>
            <a:chExt cx="3375749" cy="539817"/>
          </a:xfrm>
        </p:grpSpPr>
        <p:sp>
          <p:nvSpPr>
            <p:cNvPr id="2" name="Freeform 1"/>
            <p:cNvSpPr/>
            <p:nvPr/>
          </p:nvSpPr>
          <p:spPr>
            <a:xfrm>
              <a:off x="917131" y="294797"/>
              <a:ext cx="350066" cy="467078"/>
            </a:xfrm>
            <a:custGeom>
              <a:avLst/>
              <a:gdLst/>
              <a:ahLst/>
              <a:cxnLst/>
              <a:rect l="0" t="0" r="0" b="0"/>
              <a:pathLst>
                <a:path w="350066" h="467078">
                  <a:moveTo>
                    <a:pt x="146247" y="0"/>
                  </a:moveTo>
                  <a:lnTo>
                    <a:pt x="109160" y="52705"/>
                  </a:lnTo>
                  <a:lnTo>
                    <a:pt x="48973" y="105084"/>
                  </a:lnTo>
                  <a:lnTo>
                    <a:pt x="8879" y="127732"/>
                  </a:lnTo>
                  <a:lnTo>
                    <a:pt x="3196" y="126099"/>
                  </a:lnTo>
                  <a:lnTo>
                    <a:pt x="577" y="120331"/>
                  </a:lnTo>
                  <a:lnTo>
                    <a:pt x="0" y="111806"/>
                  </a:lnTo>
                  <a:lnTo>
                    <a:pt x="5599" y="96095"/>
                  </a:lnTo>
                  <a:lnTo>
                    <a:pt x="17056" y="81314"/>
                  </a:lnTo>
                  <a:lnTo>
                    <a:pt x="67156" y="39827"/>
                  </a:lnTo>
                  <a:lnTo>
                    <a:pt x="124249" y="18171"/>
                  </a:lnTo>
                  <a:lnTo>
                    <a:pt x="162086" y="12793"/>
                  </a:lnTo>
                  <a:lnTo>
                    <a:pt x="186042" y="17774"/>
                  </a:lnTo>
                  <a:lnTo>
                    <a:pt x="230017" y="40036"/>
                  </a:lnTo>
                  <a:lnTo>
                    <a:pt x="245089" y="59518"/>
                  </a:lnTo>
                  <a:lnTo>
                    <a:pt x="253348" y="82605"/>
                  </a:lnTo>
                  <a:lnTo>
                    <a:pt x="253119" y="104564"/>
                  </a:lnTo>
                  <a:lnTo>
                    <a:pt x="242879" y="126022"/>
                  </a:lnTo>
                  <a:lnTo>
                    <a:pt x="204985" y="170537"/>
                  </a:lnTo>
                  <a:lnTo>
                    <a:pt x="166428" y="196640"/>
                  </a:lnTo>
                  <a:lnTo>
                    <a:pt x="156192" y="201284"/>
                  </a:lnTo>
                  <a:lnTo>
                    <a:pt x="135459" y="203323"/>
                  </a:lnTo>
                  <a:lnTo>
                    <a:pt x="125017" y="202230"/>
                  </a:lnTo>
                  <a:lnTo>
                    <a:pt x="121565" y="200331"/>
                  </a:lnTo>
                  <a:lnTo>
                    <a:pt x="122773" y="197895"/>
                  </a:lnTo>
                  <a:lnTo>
                    <a:pt x="149929" y="185580"/>
                  </a:lnTo>
                  <a:lnTo>
                    <a:pt x="168940" y="185035"/>
                  </a:lnTo>
                  <a:lnTo>
                    <a:pt x="215330" y="194218"/>
                  </a:lnTo>
                  <a:lnTo>
                    <a:pt x="255753" y="215084"/>
                  </a:lnTo>
                  <a:lnTo>
                    <a:pt x="305539" y="266927"/>
                  </a:lnTo>
                  <a:lnTo>
                    <a:pt x="329925" y="306427"/>
                  </a:lnTo>
                  <a:lnTo>
                    <a:pt x="348645" y="361696"/>
                  </a:lnTo>
                  <a:lnTo>
                    <a:pt x="350065" y="386532"/>
                  </a:lnTo>
                  <a:lnTo>
                    <a:pt x="345627" y="409268"/>
                  </a:lnTo>
                  <a:lnTo>
                    <a:pt x="335856" y="431072"/>
                  </a:lnTo>
                  <a:lnTo>
                    <a:pt x="320595" y="446221"/>
                  </a:lnTo>
                  <a:lnTo>
                    <a:pt x="289152" y="461327"/>
                  </a:lnTo>
                  <a:lnTo>
                    <a:pt x="264743" y="467077"/>
                  </a:lnTo>
                  <a:lnTo>
                    <a:pt x="220476" y="461237"/>
                  </a:lnTo>
                  <a:lnTo>
                    <a:pt x="163061" y="442020"/>
                  </a:lnTo>
                  <a:lnTo>
                    <a:pt x="146247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71596" y="336911"/>
              <a:ext cx="190401" cy="381125"/>
            </a:xfrm>
            <a:custGeom>
              <a:avLst/>
              <a:gdLst/>
              <a:ahLst/>
              <a:cxnLst/>
              <a:rect l="0" t="0" r="0" b="0"/>
              <a:pathLst>
                <a:path w="190401" h="381125">
                  <a:moveTo>
                    <a:pt x="186621" y="0"/>
                  </a:moveTo>
                  <a:lnTo>
                    <a:pt x="132746" y="53875"/>
                  </a:lnTo>
                  <a:lnTo>
                    <a:pt x="81174" y="111037"/>
                  </a:lnTo>
                  <a:lnTo>
                    <a:pt x="48765" y="164220"/>
                  </a:lnTo>
                  <a:lnTo>
                    <a:pt x="20390" y="226130"/>
                  </a:lnTo>
                  <a:lnTo>
                    <a:pt x="2920" y="281061"/>
                  </a:lnTo>
                  <a:lnTo>
                    <a:pt x="0" y="321794"/>
                  </a:lnTo>
                  <a:lnTo>
                    <a:pt x="3463" y="345401"/>
                  </a:lnTo>
                  <a:lnTo>
                    <a:pt x="8364" y="354270"/>
                  </a:lnTo>
                  <a:lnTo>
                    <a:pt x="23168" y="367243"/>
                  </a:lnTo>
                  <a:lnTo>
                    <a:pt x="56822" y="381124"/>
                  </a:lnTo>
                  <a:lnTo>
                    <a:pt x="82919" y="379569"/>
                  </a:lnTo>
                  <a:lnTo>
                    <a:pt x="107776" y="371079"/>
                  </a:lnTo>
                  <a:lnTo>
                    <a:pt x="155976" y="339837"/>
                  </a:lnTo>
                  <a:lnTo>
                    <a:pt x="170271" y="323005"/>
                  </a:lnTo>
                  <a:lnTo>
                    <a:pt x="188981" y="283602"/>
                  </a:lnTo>
                  <a:lnTo>
                    <a:pt x="190400" y="259797"/>
                  </a:lnTo>
                  <a:lnTo>
                    <a:pt x="185961" y="235958"/>
                  </a:lnTo>
                  <a:lnTo>
                    <a:pt x="176189" y="217564"/>
                  </a:lnTo>
                  <a:lnTo>
                    <a:pt x="157808" y="204710"/>
                  </a:lnTo>
                  <a:lnTo>
                    <a:pt x="146356" y="199645"/>
                  </a:lnTo>
                  <a:lnTo>
                    <a:pt x="121152" y="200255"/>
                  </a:lnTo>
                  <a:lnTo>
                    <a:pt x="72433" y="214122"/>
                  </a:lnTo>
                  <a:lnTo>
                    <a:pt x="53593" y="227357"/>
                  </a:lnTo>
                  <a:lnTo>
                    <a:pt x="1816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84601" y="431668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2723" y="37478"/>
                  </a:lnTo>
                  <a:lnTo>
                    <a:pt x="10962" y="94491"/>
                  </a:lnTo>
                  <a:lnTo>
                    <a:pt x="10657" y="144850"/>
                  </a:lnTo>
                  <a:lnTo>
                    <a:pt x="2212" y="19948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58259" y="515896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7110" y="16788"/>
                  </a:lnTo>
                  <a:lnTo>
                    <a:pt x="149156" y="18622"/>
                  </a:lnTo>
                  <a:lnTo>
                    <a:pt x="94410" y="15593"/>
                  </a:lnTo>
                  <a:lnTo>
                    <a:pt x="38536" y="199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98268" y="283461"/>
              <a:ext cx="189371" cy="537762"/>
            </a:xfrm>
            <a:custGeom>
              <a:avLst/>
              <a:gdLst/>
              <a:ahLst/>
              <a:cxnLst/>
              <a:rect l="0" t="0" r="0" b="0"/>
              <a:pathLst>
                <a:path w="189371" h="537762">
                  <a:moveTo>
                    <a:pt x="160115" y="211378"/>
                  </a:moveTo>
                  <a:lnTo>
                    <a:pt x="175756" y="193397"/>
                  </a:lnTo>
                  <a:lnTo>
                    <a:pt x="183834" y="176480"/>
                  </a:lnTo>
                  <a:lnTo>
                    <a:pt x="189370" y="136047"/>
                  </a:lnTo>
                  <a:lnTo>
                    <a:pt x="182835" y="79558"/>
                  </a:lnTo>
                  <a:lnTo>
                    <a:pt x="172436" y="45588"/>
                  </a:lnTo>
                  <a:lnTo>
                    <a:pt x="161302" y="28119"/>
                  </a:lnTo>
                  <a:lnTo>
                    <a:pt x="130701" y="5131"/>
                  </a:lnTo>
                  <a:lnTo>
                    <a:pt x="108438" y="0"/>
                  </a:lnTo>
                  <a:lnTo>
                    <a:pt x="86845" y="2788"/>
                  </a:lnTo>
                  <a:lnTo>
                    <a:pt x="65549" y="11827"/>
                  </a:lnTo>
                  <a:lnTo>
                    <a:pt x="47506" y="29882"/>
                  </a:lnTo>
                  <a:lnTo>
                    <a:pt x="10798" y="93111"/>
                  </a:lnTo>
                  <a:lnTo>
                    <a:pt x="945" y="120600"/>
                  </a:lnTo>
                  <a:lnTo>
                    <a:pt x="0" y="167973"/>
                  </a:lnTo>
                  <a:lnTo>
                    <a:pt x="7128" y="207876"/>
                  </a:lnTo>
                  <a:lnTo>
                    <a:pt x="19591" y="227759"/>
                  </a:lnTo>
                  <a:lnTo>
                    <a:pt x="27828" y="236337"/>
                  </a:lnTo>
                  <a:lnTo>
                    <a:pt x="36829" y="240885"/>
                  </a:lnTo>
                  <a:lnTo>
                    <a:pt x="56188" y="242820"/>
                  </a:lnTo>
                  <a:lnTo>
                    <a:pt x="86818" y="237332"/>
                  </a:lnTo>
                  <a:lnTo>
                    <a:pt x="112531" y="222707"/>
                  </a:lnTo>
                  <a:lnTo>
                    <a:pt x="142180" y="187230"/>
                  </a:lnTo>
                  <a:lnTo>
                    <a:pt x="172022" y="128360"/>
                  </a:lnTo>
                  <a:lnTo>
                    <a:pt x="175072" y="125617"/>
                  </a:lnTo>
                  <a:lnTo>
                    <a:pt x="177106" y="128468"/>
                  </a:lnTo>
                  <a:lnTo>
                    <a:pt x="180636" y="179229"/>
                  </a:lnTo>
                  <a:lnTo>
                    <a:pt x="181066" y="236136"/>
                  </a:lnTo>
                  <a:lnTo>
                    <a:pt x="175562" y="292178"/>
                  </a:lnTo>
                  <a:lnTo>
                    <a:pt x="171615" y="353854"/>
                  </a:lnTo>
                  <a:lnTo>
                    <a:pt x="170931" y="403851"/>
                  </a:lnTo>
                  <a:lnTo>
                    <a:pt x="170700" y="463260"/>
                  </a:lnTo>
                  <a:lnTo>
                    <a:pt x="170661" y="502819"/>
                  </a:lnTo>
                  <a:lnTo>
                    <a:pt x="170643" y="5377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53181" y="536953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4997" y="16788"/>
                  </a:lnTo>
                  <a:lnTo>
                    <a:pt x="90469" y="20214"/>
                  </a:lnTo>
                  <a:lnTo>
                    <a:pt x="29309" y="208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37409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00580" y="69488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73154" y="281406"/>
              <a:ext cx="321163" cy="445061"/>
            </a:xfrm>
            <a:custGeom>
              <a:avLst/>
              <a:gdLst/>
              <a:ahLst/>
              <a:cxnLst/>
              <a:rect l="0" t="0" r="0" b="0"/>
              <a:pathLst>
                <a:path w="321163" h="445061">
                  <a:moveTo>
                    <a:pt x="106452" y="2863"/>
                  </a:moveTo>
                  <a:lnTo>
                    <a:pt x="46859" y="62456"/>
                  </a:lnTo>
                  <a:lnTo>
                    <a:pt x="4682" y="104632"/>
                  </a:lnTo>
                  <a:lnTo>
                    <a:pt x="1171" y="105804"/>
                  </a:lnTo>
                  <a:lnTo>
                    <a:pt x="0" y="103076"/>
                  </a:lnTo>
                  <a:lnTo>
                    <a:pt x="6526" y="73481"/>
                  </a:lnTo>
                  <a:lnTo>
                    <a:pt x="21342" y="49653"/>
                  </a:lnTo>
                  <a:lnTo>
                    <a:pt x="40550" y="27775"/>
                  </a:lnTo>
                  <a:lnTo>
                    <a:pt x="66648" y="12064"/>
                  </a:lnTo>
                  <a:lnTo>
                    <a:pt x="102197" y="0"/>
                  </a:lnTo>
                  <a:lnTo>
                    <a:pt x="125618" y="1980"/>
                  </a:lnTo>
                  <a:lnTo>
                    <a:pt x="136777" y="5784"/>
                  </a:lnTo>
                  <a:lnTo>
                    <a:pt x="155414" y="19369"/>
                  </a:lnTo>
                  <a:lnTo>
                    <a:pt x="170327" y="38275"/>
                  </a:lnTo>
                  <a:lnTo>
                    <a:pt x="180854" y="62275"/>
                  </a:lnTo>
                  <a:lnTo>
                    <a:pt x="183193" y="85420"/>
                  </a:lnTo>
                  <a:lnTo>
                    <a:pt x="179164" y="106236"/>
                  </a:lnTo>
                  <a:lnTo>
                    <a:pt x="169574" y="123286"/>
                  </a:lnTo>
                  <a:lnTo>
                    <a:pt x="126116" y="160473"/>
                  </a:lnTo>
                  <a:lnTo>
                    <a:pt x="116052" y="167598"/>
                  </a:lnTo>
                  <a:lnTo>
                    <a:pt x="111682" y="168838"/>
                  </a:lnTo>
                  <a:lnTo>
                    <a:pt x="111108" y="166156"/>
                  </a:lnTo>
                  <a:lnTo>
                    <a:pt x="113066" y="160858"/>
                  </a:lnTo>
                  <a:lnTo>
                    <a:pt x="124599" y="151852"/>
                  </a:lnTo>
                  <a:lnTo>
                    <a:pt x="132588" y="147812"/>
                  </a:lnTo>
                  <a:lnTo>
                    <a:pt x="150823" y="146444"/>
                  </a:lnTo>
                  <a:lnTo>
                    <a:pt x="208741" y="152099"/>
                  </a:lnTo>
                  <a:lnTo>
                    <a:pt x="263985" y="179504"/>
                  </a:lnTo>
                  <a:lnTo>
                    <a:pt x="290259" y="205330"/>
                  </a:lnTo>
                  <a:lnTo>
                    <a:pt x="311692" y="253903"/>
                  </a:lnTo>
                  <a:lnTo>
                    <a:pt x="321162" y="294704"/>
                  </a:lnTo>
                  <a:lnTo>
                    <a:pt x="315067" y="347293"/>
                  </a:lnTo>
                  <a:lnTo>
                    <a:pt x="307964" y="368853"/>
                  </a:lnTo>
                  <a:lnTo>
                    <a:pt x="297008" y="386234"/>
                  </a:lnTo>
                  <a:lnTo>
                    <a:pt x="272098" y="409172"/>
                  </a:lnTo>
                  <a:lnTo>
                    <a:pt x="216598" y="429479"/>
                  </a:lnTo>
                  <a:lnTo>
                    <a:pt x="159361" y="441636"/>
                  </a:lnTo>
                  <a:lnTo>
                    <a:pt x="102995" y="444383"/>
                  </a:lnTo>
                  <a:lnTo>
                    <a:pt x="74866" y="4450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21803" y="442196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0"/>
                  </a:moveTo>
                  <a:lnTo>
                    <a:pt x="78307" y="49499"/>
                  </a:lnTo>
                  <a:lnTo>
                    <a:pt x="19757" y="10667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90217" y="421139"/>
              <a:ext cx="178986" cy="221100"/>
            </a:xfrm>
            <a:custGeom>
              <a:avLst/>
              <a:gdLst/>
              <a:ahLst/>
              <a:cxnLst/>
              <a:rect l="0" t="0" r="0" b="0"/>
              <a:pathLst>
                <a:path w="178986" h="221100">
                  <a:moveTo>
                    <a:pt x="0" y="0"/>
                  </a:moveTo>
                  <a:lnTo>
                    <a:pt x="49498" y="58564"/>
                  </a:lnTo>
                  <a:lnTo>
                    <a:pt x="92610" y="117518"/>
                  </a:lnTo>
                  <a:lnTo>
                    <a:pt x="122409" y="161124"/>
                  </a:lnTo>
                  <a:lnTo>
                    <a:pt x="178985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79772" y="294797"/>
              <a:ext cx="313108" cy="462426"/>
            </a:xfrm>
            <a:custGeom>
              <a:avLst/>
              <a:gdLst/>
              <a:ahLst/>
              <a:cxnLst/>
              <a:rect l="0" t="0" r="0" b="0"/>
              <a:pathLst>
                <a:path w="313108" h="462426">
                  <a:moveTo>
                    <a:pt x="231627" y="0"/>
                  </a:moveTo>
                  <a:lnTo>
                    <a:pt x="174363" y="0"/>
                  </a:lnTo>
                  <a:lnTo>
                    <a:pt x="113470" y="0"/>
                  </a:lnTo>
                  <a:lnTo>
                    <a:pt x="57552" y="8406"/>
                  </a:lnTo>
                  <a:lnTo>
                    <a:pt x="33767" y="14655"/>
                  </a:lnTo>
                  <a:lnTo>
                    <a:pt x="24851" y="20298"/>
                  </a:lnTo>
                  <a:lnTo>
                    <a:pt x="11825" y="35928"/>
                  </a:lnTo>
                  <a:lnTo>
                    <a:pt x="8375" y="57692"/>
                  </a:lnTo>
                  <a:lnTo>
                    <a:pt x="15692" y="109792"/>
                  </a:lnTo>
                  <a:lnTo>
                    <a:pt x="21167" y="163974"/>
                  </a:lnTo>
                  <a:lnTo>
                    <a:pt x="35572" y="220509"/>
                  </a:lnTo>
                  <a:lnTo>
                    <a:pt x="38922" y="223045"/>
                  </a:lnTo>
                  <a:lnTo>
                    <a:pt x="42326" y="220057"/>
                  </a:lnTo>
                  <a:lnTo>
                    <a:pt x="62029" y="178631"/>
                  </a:lnTo>
                  <a:lnTo>
                    <a:pt x="77871" y="162840"/>
                  </a:lnTo>
                  <a:lnTo>
                    <a:pt x="99730" y="154262"/>
                  </a:lnTo>
                  <a:lnTo>
                    <a:pt x="125042" y="151619"/>
                  </a:lnTo>
                  <a:lnTo>
                    <a:pt x="151890" y="154344"/>
                  </a:lnTo>
                  <a:lnTo>
                    <a:pt x="173182" y="162574"/>
                  </a:lnTo>
                  <a:lnTo>
                    <a:pt x="232041" y="198356"/>
                  </a:lnTo>
                  <a:lnTo>
                    <a:pt x="283381" y="257851"/>
                  </a:lnTo>
                  <a:lnTo>
                    <a:pt x="306580" y="304268"/>
                  </a:lnTo>
                  <a:lnTo>
                    <a:pt x="313107" y="342188"/>
                  </a:lnTo>
                  <a:lnTo>
                    <a:pt x="309451" y="383059"/>
                  </a:lnTo>
                  <a:lnTo>
                    <a:pt x="300920" y="404605"/>
                  </a:lnTo>
                  <a:lnTo>
                    <a:pt x="295370" y="413626"/>
                  </a:lnTo>
                  <a:lnTo>
                    <a:pt x="265201" y="437501"/>
                  </a:lnTo>
                  <a:lnTo>
                    <a:pt x="221037" y="453804"/>
                  </a:lnTo>
                  <a:lnTo>
                    <a:pt x="170907" y="460454"/>
                  </a:lnTo>
                  <a:lnTo>
                    <a:pt x="119009" y="462425"/>
                  </a:lnTo>
                  <a:lnTo>
                    <a:pt x="57476" y="455855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674531" y="33290"/>
            <a:ext cx="3605550" cy="861961"/>
            <a:chOff x="5674531" y="33290"/>
            <a:chExt cx="3605550" cy="861961"/>
          </a:xfrm>
        </p:grpSpPr>
        <p:pic>
          <p:nvPicPr>
            <p:cNvPr id="15" name="Picture 14" descr="NBK-864-e83a84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48922" y="178655"/>
              <a:ext cx="146848" cy="6323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864-e83bad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74531" y="96550"/>
              <a:ext cx="677718" cy="49337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864-e83beb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96221" y="157598"/>
              <a:ext cx="447631" cy="6940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864-e83c1a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32583" y="336582"/>
              <a:ext cx="337570" cy="1480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864-e83c49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32583" y="62842"/>
              <a:ext cx="390212" cy="1480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864-e83c77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74780" y="123948"/>
              <a:ext cx="558668" cy="72918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864-e83cb6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32831" y="189183"/>
              <a:ext cx="232285" cy="6428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864-e83d33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32790" y="147937"/>
              <a:ext cx="705229" cy="7473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864-e83d81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59257" y="33290"/>
              <a:ext cx="548139" cy="8198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864-e83dcf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43484" y="483981"/>
              <a:ext cx="348098" cy="1691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864-e83e0d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45718" y="84205"/>
              <a:ext cx="534363" cy="7971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sp>
        <p:nvSpPr>
          <p:cNvPr id="27" name="Freeform 26"/>
          <p:cNvSpPr/>
          <p:nvPr/>
        </p:nvSpPr>
        <p:spPr>
          <a:xfrm>
            <a:off x="6929839" y="905536"/>
            <a:ext cx="994747" cy="63075"/>
          </a:xfrm>
          <a:custGeom>
            <a:avLst/>
            <a:gdLst/>
            <a:ahLst/>
            <a:cxnLst/>
            <a:rect l="0" t="0" r="0" b="0"/>
            <a:pathLst>
              <a:path w="994747" h="63075">
                <a:moveTo>
                  <a:pt x="945477" y="20971"/>
                </a:moveTo>
                <a:lnTo>
                  <a:pt x="907998" y="29305"/>
                </a:lnTo>
                <a:lnTo>
                  <a:pt x="850986" y="25477"/>
                </a:lnTo>
                <a:lnTo>
                  <a:pt x="788296" y="21861"/>
                </a:lnTo>
                <a:lnTo>
                  <a:pt x="727459" y="21235"/>
                </a:lnTo>
                <a:lnTo>
                  <a:pt x="678238" y="21049"/>
                </a:lnTo>
                <a:lnTo>
                  <a:pt x="616565" y="20987"/>
                </a:lnTo>
                <a:lnTo>
                  <a:pt x="553994" y="20974"/>
                </a:lnTo>
                <a:lnTo>
                  <a:pt x="505178" y="20972"/>
                </a:lnTo>
                <a:lnTo>
                  <a:pt x="444686" y="20971"/>
                </a:lnTo>
                <a:lnTo>
                  <a:pt x="384557" y="24091"/>
                </a:lnTo>
                <a:lnTo>
                  <a:pt x="322291" y="30036"/>
                </a:lnTo>
                <a:lnTo>
                  <a:pt x="264931" y="31211"/>
                </a:lnTo>
                <a:lnTo>
                  <a:pt x="202302" y="31443"/>
                </a:lnTo>
                <a:lnTo>
                  <a:pt x="149719" y="31483"/>
                </a:lnTo>
                <a:lnTo>
                  <a:pt x="129723" y="31492"/>
                </a:lnTo>
                <a:lnTo>
                  <a:pt x="184780" y="31499"/>
                </a:lnTo>
                <a:lnTo>
                  <a:pt x="247992" y="31500"/>
                </a:lnTo>
                <a:lnTo>
                  <a:pt x="301817" y="31500"/>
                </a:lnTo>
                <a:lnTo>
                  <a:pt x="361926" y="31500"/>
                </a:lnTo>
                <a:lnTo>
                  <a:pt x="418860" y="31500"/>
                </a:lnTo>
                <a:lnTo>
                  <a:pt x="475166" y="31500"/>
                </a:lnTo>
                <a:lnTo>
                  <a:pt x="538584" y="31500"/>
                </a:lnTo>
                <a:lnTo>
                  <a:pt x="600504" y="31500"/>
                </a:lnTo>
                <a:lnTo>
                  <a:pt x="663124" y="31500"/>
                </a:lnTo>
                <a:lnTo>
                  <a:pt x="720554" y="38735"/>
                </a:lnTo>
                <a:lnTo>
                  <a:pt x="776959" y="41378"/>
                </a:lnTo>
                <a:lnTo>
                  <a:pt x="838750" y="41900"/>
                </a:lnTo>
                <a:lnTo>
                  <a:pt x="845080" y="41943"/>
                </a:lnTo>
                <a:lnTo>
                  <a:pt x="793494" y="42017"/>
                </a:lnTo>
                <a:lnTo>
                  <a:pt x="744727" y="42025"/>
                </a:lnTo>
                <a:lnTo>
                  <a:pt x="686327" y="42028"/>
                </a:lnTo>
                <a:lnTo>
                  <a:pt x="626612" y="42028"/>
                </a:lnTo>
                <a:lnTo>
                  <a:pt x="576087" y="45148"/>
                </a:lnTo>
                <a:lnTo>
                  <a:pt x="524072" y="50362"/>
                </a:lnTo>
                <a:lnTo>
                  <a:pt x="471616" y="51906"/>
                </a:lnTo>
                <a:lnTo>
                  <a:pt x="419029" y="52364"/>
                </a:lnTo>
                <a:lnTo>
                  <a:pt x="363283" y="52500"/>
                </a:lnTo>
                <a:lnTo>
                  <a:pt x="305431" y="55659"/>
                </a:lnTo>
                <a:lnTo>
                  <a:pt x="254365" y="60885"/>
                </a:lnTo>
                <a:lnTo>
                  <a:pt x="195188" y="62651"/>
                </a:lnTo>
                <a:lnTo>
                  <a:pt x="138439" y="62999"/>
                </a:lnTo>
                <a:lnTo>
                  <a:pt x="79051" y="63068"/>
                </a:lnTo>
                <a:lnTo>
                  <a:pt x="62533" y="63074"/>
                </a:lnTo>
                <a:lnTo>
                  <a:pt x="53861" y="60738"/>
                </a:lnTo>
                <a:lnTo>
                  <a:pt x="50420" y="56841"/>
                </a:lnTo>
                <a:lnTo>
                  <a:pt x="50465" y="51904"/>
                </a:lnTo>
                <a:lnTo>
                  <a:pt x="57513" y="47442"/>
                </a:lnTo>
                <a:lnTo>
                  <a:pt x="113021" y="34996"/>
                </a:lnTo>
                <a:lnTo>
                  <a:pt x="169739" y="26601"/>
                </a:lnTo>
                <a:lnTo>
                  <a:pt x="217540" y="22639"/>
                </a:lnTo>
                <a:lnTo>
                  <a:pt x="268747" y="21466"/>
                </a:lnTo>
                <a:lnTo>
                  <a:pt x="315376" y="15529"/>
                </a:lnTo>
                <a:lnTo>
                  <a:pt x="370006" y="11950"/>
                </a:lnTo>
                <a:lnTo>
                  <a:pt x="425057" y="10889"/>
                </a:lnTo>
                <a:lnTo>
                  <a:pt x="478413" y="10575"/>
                </a:lnTo>
                <a:lnTo>
                  <a:pt x="536856" y="10482"/>
                </a:lnTo>
                <a:lnTo>
                  <a:pt x="593037" y="10454"/>
                </a:lnTo>
                <a:lnTo>
                  <a:pt x="646728" y="10446"/>
                </a:lnTo>
                <a:lnTo>
                  <a:pt x="699681" y="10444"/>
                </a:lnTo>
                <a:lnTo>
                  <a:pt x="752416" y="4854"/>
                </a:lnTo>
                <a:lnTo>
                  <a:pt x="805085" y="6967"/>
                </a:lnTo>
                <a:lnTo>
                  <a:pt x="866879" y="9756"/>
                </a:lnTo>
                <a:lnTo>
                  <a:pt x="912311" y="10239"/>
                </a:lnTo>
                <a:lnTo>
                  <a:pt x="965675" y="9213"/>
                </a:lnTo>
                <a:lnTo>
                  <a:pt x="993058" y="4827"/>
                </a:lnTo>
                <a:lnTo>
                  <a:pt x="994746" y="3189"/>
                </a:lnTo>
                <a:lnTo>
                  <a:pt x="934548" y="346"/>
                </a:lnTo>
                <a:lnTo>
                  <a:pt x="875901" y="0"/>
                </a:lnTo>
                <a:lnTo>
                  <a:pt x="819256" y="3051"/>
                </a:lnTo>
                <a:lnTo>
                  <a:pt x="763006" y="8983"/>
                </a:lnTo>
                <a:lnTo>
                  <a:pt x="699600" y="10154"/>
                </a:lnTo>
                <a:lnTo>
                  <a:pt x="637682" y="10386"/>
                </a:lnTo>
                <a:lnTo>
                  <a:pt x="583657" y="10426"/>
                </a:lnTo>
                <a:lnTo>
                  <a:pt x="526315" y="10438"/>
                </a:lnTo>
                <a:lnTo>
                  <a:pt x="472281" y="10441"/>
                </a:lnTo>
                <a:lnTo>
                  <a:pt x="419226" y="10442"/>
                </a:lnTo>
                <a:lnTo>
                  <a:pt x="366462" y="13562"/>
                </a:lnTo>
                <a:lnTo>
                  <a:pt x="313783" y="18776"/>
                </a:lnTo>
                <a:lnTo>
                  <a:pt x="261129" y="20321"/>
                </a:lnTo>
                <a:lnTo>
                  <a:pt x="211603" y="20779"/>
                </a:lnTo>
                <a:lnTo>
                  <a:pt x="152947" y="20933"/>
                </a:lnTo>
                <a:lnTo>
                  <a:pt x="93960" y="28199"/>
                </a:lnTo>
                <a:lnTo>
                  <a:pt x="39629" y="30522"/>
                </a:lnTo>
                <a:lnTo>
                  <a:pt x="1044" y="32380"/>
                </a:lnTo>
                <a:lnTo>
                  <a:pt x="0" y="34426"/>
                </a:lnTo>
                <a:lnTo>
                  <a:pt x="2813" y="36960"/>
                </a:lnTo>
                <a:lnTo>
                  <a:pt x="15298" y="36656"/>
                </a:lnTo>
                <a:lnTo>
                  <a:pt x="74266" y="32518"/>
                </a:lnTo>
                <a:lnTo>
                  <a:pt x="124391" y="31802"/>
                </a:lnTo>
                <a:lnTo>
                  <a:pt x="183250" y="31559"/>
                </a:lnTo>
                <a:lnTo>
                  <a:pt x="239936" y="31512"/>
                </a:lnTo>
                <a:lnTo>
                  <a:pt x="301783" y="31502"/>
                </a:lnTo>
                <a:lnTo>
                  <a:pt x="363089" y="31500"/>
                </a:lnTo>
                <a:lnTo>
                  <a:pt x="411959" y="31500"/>
                </a:lnTo>
                <a:lnTo>
                  <a:pt x="474106" y="31500"/>
                </a:lnTo>
                <a:lnTo>
                  <a:pt x="536772" y="31500"/>
                </a:lnTo>
                <a:lnTo>
                  <a:pt x="585603" y="31500"/>
                </a:lnTo>
                <a:lnTo>
                  <a:pt x="637116" y="31500"/>
                </a:lnTo>
                <a:lnTo>
                  <a:pt x="699689" y="31500"/>
                </a:lnTo>
                <a:lnTo>
                  <a:pt x="752288" y="31500"/>
                </a:lnTo>
                <a:lnTo>
                  <a:pt x="795664" y="31500"/>
                </a:lnTo>
                <a:lnTo>
                  <a:pt x="854944" y="31500"/>
                </a:lnTo>
                <a:lnTo>
                  <a:pt x="909613" y="30330"/>
                </a:lnTo>
                <a:lnTo>
                  <a:pt x="908699" y="28380"/>
                </a:lnTo>
                <a:lnTo>
                  <a:pt x="903411" y="25911"/>
                </a:lnTo>
                <a:lnTo>
                  <a:pt x="888176" y="26286"/>
                </a:lnTo>
                <a:lnTo>
                  <a:pt x="867368" y="28013"/>
                </a:lnTo>
                <a:lnTo>
                  <a:pt x="818827" y="22709"/>
                </a:lnTo>
                <a:lnTo>
                  <a:pt x="798078" y="209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8222757" y="941506"/>
            <a:ext cx="954838" cy="120239"/>
          </a:xfrm>
          <a:custGeom>
            <a:avLst/>
            <a:gdLst/>
            <a:ahLst/>
            <a:cxnLst/>
            <a:rect l="0" t="0" r="0" b="0"/>
            <a:pathLst>
              <a:path w="954838" h="120239">
                <a:moveTo>
                  <a:pt x="905450" y="48172"/>
                </a:moveTo>
                <a:lnTo>
                  <a:pt x="848186" y="48172"/>
                </a:lnTo>
                <a:lnTo>
                  <a:pt x="792884" y="42583"/>
                </a:lnTo>
                <a:lnTo>
                  <a:pt x="742246" y="39107"/>
                </a:lnTo>
                <a:lnTo>
                  <a:pt x="679063" y="37933"/>
                </a:lnTo>
                <a:lnTo>
                  <a:pt x="618404" y="37701"/>
                </a:lnTo>
                <a:lnTo>
                  <a:pt x="556031" y="37655"/>
                </a:lnTo>
                <a:lnTo>
                  <a:pt x="507251" y="37647"/>
                </a:lnTo>
                <a:lnTo>
                  <a:pt x="446771" y="36475"/>
                </a:lnTo>
                <a:lnTo>
                  <a:pt x="386645" y="29311"/>
                </a:lnTo>
                <a:lnTo>
                  <a:pt x="324378" y="27549"/>
                </a:lnTo>
                <a:lnTo>
                  <a:pt x="267019" y="27201"/>
                </a:lnTo>
                <a:lnTo>
                  <a:pt x="210629" y="27132"/>
                </a:lnTo>
                <a:lnTo>
                  <a:pt x="159115" y="27120"/>
                </a:lnTo>
                <a:lnTo>
                  <a:pt x="98227" y="27117"/>
                </a:lnTo>
                <a:lnTo>
                  <a:pt x="46261" y="27116"/>
                </a:lnTo>
                <a:lnTo>
                  <a:pt x="26410" y="27115"/>
                </a:lnTo>
                <a:lnTo>
                  <a:pt x="75979" y="32704"/>
                </a:lnTo>
                <a:lnTo>
                  <a:pt x="130137" y="36180"/>
                </a:lnTo>
                <a:lnTo>
                  <a:pt x="179458" y="42799"/>
                </a:lnTo>
                <a:lnTo>
                  <a:pt x="229298" y="46580"/>
                </a:lnTo>
                <a:lnTo>
                  <a:pt x="281109" y="47701"/>
                </a:lnTo>
                <a:lnTo>
                  <a:pt x="327916" y="53622"/>
                </a:lnTo>
                <a:lnTo>
                  <a:pt x="382599" y="57196"/>
                </a:lnTo>
                <a:lnTo>
                  <a:pt x="437666" y="63844"/>
                </a:lnTo>
                <a:lnTo>
                  <a:pt x="496616" y="73223"/>
                </a:lnTo>
                <a:lnTo>
                  <a:pt x="558536" y="77821"/>
                </a:lnTo>
                <a:lnTo>
                  <a:pt x="621336" y="84773"/>
                </a:lnTo>
                <a:lnTo>
                  <a:pt x="684398" y="88653"/>
                </a:lnTo>
                <a:lnTo>
                  <a:pt x="741947" y="95392"/>
                </a:lnTo>
                <a:lnTo>
                  <a:pt x="796043" y="104797"/>
                </a:lnTo>
                <a:lnTo>
                  <a:pt x="849117" y="109404"/>
                </a:lnTo>
                <a:lnTo>
                  <a:pt x="912217" y="118196"/>
                </a:lnTo>
                <a:lnTo>
                  <a:pt x="945502" y="120238"/>
                </a:lnTo>
                <a:lnTo>
                  <a:pt x="953209" y="118443"/>
                </a:lnTo>
                <a:lnTo>
                  <a:pt x="954837" y="114907"/>
                </a:lnTo>
                <a:lnTo>
                  <a:pt x="952413" y="110209"/>
                </a:lnTo>
                <a:lnTo>
                  <a:pt x="909877" y="98009"/>
                </a:lnTo>
                <a:lnTo>
                  <a:pt x="862177" y="92575"/>
                </a:lnTo>
                <a:lnTo>
                  <a:pt x="812820" y="85375"/>
                </a:lnTo>
                <a:lnTo>
                  <a:pt x="761151" y="81422"/>
                </a:lnTo>
                <a:lnTo>
                  <a:pt x="703208" y="80251"/>
                </a:lnTo>
                <a:lnTo>
                  <a:pt x="647175" y="74315"/>
                </a:lnTo>
                <a:lnTo>
                  <a:pt x="587938" y="70736"/>
                </a:lnTo>
                <a:lnTo>
                  <a:pt x="525933" y="64086"/>
                </a:lnTo>
                <a:lnTo>
                  <a:pt x="463107" y="60296"/>
                </a:lnTo>
                <a:lnTo>
                  <a:pt x="400039" y="59174"/>
                </a:lnTo>
                <a:lnTo>
                  <a:pt x="336898" y="58841"/>
                </a:lnTo>
                <a:lnTo>
                  <a:pt x="279325" y="58742"/>
                </a:lnTo>
                <a:lnTo>
                  <a:pt x="225222" y="58713"/>
                </a:lnTo>
                <a:lnTo>
                  <a:pt x="162944" y="51468"/>
                </a:lnTo>
                <a:lnTo>
                  <a:pt x="108701" y="51943"/>
                </a:lnTo>
                <a:lnTo>
                  <a:pt x="84577" y="54527"/>
                </a:lnTo>
                <a:lnTo>
                  <a:pt x="58256" y="51777"/>
                </a:lnTo>
                <a:lnTo>
                  <a:pt x="54045" y="48236"/>
                </a:lnTo>
                <a:lnTo>
                  <a:pt x="55917" y="43535"/>
                </a:lnTo>
                <a:lnTo>
                  <a:pt x="61845" y="38062"/>
                </a:lnTo>
                <a:lnTo>
                  <a:pt x="114900" y="30359"/>
                </a:lnTo>
                <a:lnTo>
                  <a:pt x="167535" y="28076"/>
                </a:lnTo>
                <a:lnTo>
                  <a:pt x="228411" y="27305"/>
                </a:lnTo>
                <a:lnTo>
                  <a:pt x="278377" y="27171"/>
                </a:lnTo>
                <a:lnTo>
                  <a:pt x="330226" y="27132"/>
                </a:lnTo>
                <a:lnTo>
                  <a:pt x="383803" y="27120"/>
                </a:lnTo>
                <a:lnTo>
                  <a:pt x="443612" y="28287"/>
                </a:lnTo>
                <a:lnTo>
                  <a:pt x="505786" y="34351"/>
                </a:lnTo>
                <a:lnTo>
                  <a:pt x="567493" y="36668"/>
                </a:lnTo>
                <a:lnTo>
                  <a:pt x="624511" y="38525"/>
                </a:lnTo>
                <a:lnTo>
                  <a:pt x="684169" y="44794"/>
                </a:lnTo>
                <a:lnTo>
                  <a:pt x="739409" y="48341"/>
                </a:lnTo>
                <a:lnTo>
                  <a:pt x="791652" y="55111"/>
                </a:lnTo>
                <a:lnTo>
                  <a:pt x="839627" y="57637"/>
                </a:lnTo>
                <a:lnTo>
                  <a:pt x="886339" y="58491"/>
                </a:lnTo>
                <a:lnTo>
                  <a:pt x="827414" y="51438"/>
                </a:lnTo>
                <a:lnTo>
                  <a:pt x="769110" y="45698"/>
                </a:lnTo>
                <a:lnTo>
                  <a:pt x="712533" y="33646"/>
                </a:lnTo>
                <a:lnTo>
                  <a:pt x="664755" y="29050"/>
                </a:lnTo>
                <a:lnTo>
                  <a:pt x="613555" y="27689"/>
                </a:lnTo>
                <a:lnTo>
                  <a:pt x="561340" y="21696"/>
                </a:lnTo>
                <a:lnTo>
                  <a:pt x="508823" y="18101"/>
                </a:lnTo>
                <a:lnTo>
                  <a:pt x="450629" y="17035"/>
                </a:lnTo>
                <a:lnTo>
                  <a:pt x="394522" y="11131"/>
                </a:lnTo>
                <a:lnTo>
                  <a:pt x="340853" y="7561"/>
                </a:lnTo>
                <a:lnTo>
                  <a:pt x="287906" y="6504"/>
                </a:lnTo>
                <a:lnTo>
                  <a:pt x="229584" y="6190"/>
                </a:lnTo>
                <a:lnTo>
                  <a:pt x="173439" y="6097"/>
                </a:lnTo>
                <a:lnTo>
                  <a:pt x="110472" y="0"/>
                </a:lnTo>
                <a:lnTo>
                  <a:pt x="49854" y="4515"/>
                </a:lnTo>
                <a:lnTo>
                  <a:pt x="0" y="605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4834323" y="1350686"/>
            <a:ext cx="438143" cy="455858"/>
            <a:chOff x="4834323" y="1350686"/>
            <a:chExt cx="438143" cy="455858"/>
          </a:xfrm>
        </p:grpSpPr>
        <p:sp>
          <p:nvSpPr>
            <p:cNvPr id="29" name="Freeform 28"/>
            <p:cNvSpPr/>
            <p:nvPr/>
          </p:nvSpPr>
          <p:spPr>
            <a:xfrm>
              <a:off x="5011565" y="1452932"/>
              <a:ext cx="21057" cy="242157"/>
            </a:xfrm>
            <a:custGeom>
              <a:avLst/>
              <a:gdLst/>
              <a:ahLst/>
              <a:cxnLst/>
              <a:rect l="0" t="0" r="0" b="0"/>
              <a:pathLst>
                <a:path w="21057" h="242157">
                  <a:moveTo>
                    <a:pt x="21056" y="0"/>
                  </a:moveTo>
                  <a:lnTo>
                    <a:pt x="13821" y="27556"/>
                  </a:lnTo>
                  <a:lnTo>
                    <a:pt x="11178" y="83779"/>
                  </a:lnTo>
                  <a:lnTo>
                    <a:pt x="10656" y="140291"/>
                  </a:lnTo>
                  <a:lnTo>
                    <a:pt x="9383" y="195345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34323" y="1350686"/>
              <a:ext cx="438143" cy="455858"/>
            </a:xfrm>
            <a:custGeom>
              <a:avLst/>
              <a:gdLst/>
              <a:ahLst/>
              <a:cxnLst/>
              <a:rect l="0" t="0" r="0" b="0"/>
              <a:pathLst>
                <a:path w="438143" h="455858">
                  <a:moveTo>
                    <a:pt x="303583" y="28547"/>
                  </a:moveTo>
                  <a:lnTo>
                    <a:pt x="249708" y="10588"/>
                  </a:lnTo>
                  <a:lnTo>
                    <a:pt x="205464" y="0"/>
                  </a:lnTo>
                  <a:lnTo>
                    <a:pt x="168836" y="981"/>
                  </a:lnTo>
                  <a:lnTo>
                    <a:pt x="119429" y="17383"/>
                  </a:lnTo>
                  <a:lnTo>
                    <a:pt x="62133" y="61435"/>
                  </a:lnTo>
                  <a:lnTo>
                    <a:pt x="43024" y="82938"/>
                  </a:lnTo>
                  <a:lnTo>
                    <a:pt x="18105" y="134870"/>
                  </a:lnTo>
                  <a:lnTo>
                    <a:pt x="7078" y="163539"/>
                  </a:lnTo>
                  <a:lnTo>
                    <a:pt x="0" y="226484"/>
                  </a:lnTo>
                  <a:lnTo>
                    <a:pt x="4190" y="284325"/>
                  </a:lnTo>
                  <a:lnTo>
                    <a:pt x="17453" y="339640"/>
                  </a:lnTo>
                  <a:lnTo>
                    <a:pt x="48069" y="396417"/>
                  </a:lnTo>
                  <a:lnTo>
                    <a:pt x="68648" y="422855"/>
                  </a:lnTo>
                  <a:lnTo>
                    <a:pt x="100742" y="445506"/>
                  </a:lnTo>
                  <a:lnTo>
                    <a:pt x="139887" y="455857"/>
                  </a:lnTo>
                  <a:lnTo>
                    <a:pt x="175532" y="453335"/>
                  </a:lnTo>
                  <a:lnTo>
                    <a:pt x="229659" y="438714"/>
                  </a:lnTo>
                  <a:lnTo>
                    <a:pt x="271954" y="419443"/>
                  </a:lnTo>
                  <a:lnTo>
                    <a:pt x="328906" y="372351"/>
                  </a:lnTo>
                  <a:lnTo>
                    <a:pt x="387016" y="321947"/>
                  </a:lnTo>
                  <a:lnTo>
                    <a:pt x="415427" y="280955"/>
                  </a:lnTo>
                  <a:lnTo>
                    <a:pt x="432651" y="239062"/>
                  </a:lnTo>
                  <a:lnTo>
                    <a:pt x="438142" y="196337"/>
                  </a:lnTo>
                  <a:lnTo>
                    <a:pt x="431592" y="146308"/>
                  </a:lnTo>
                  <a:lnTo>
                    <a:pt x="415645" y="91974"/>
                  </a:lnTo>
                  <a:lnTo>
                    <a:pt x="402521" y="73894"/>
                  </a:lnTo>
                  <a:lnTo>
                    <a:pt x="354220" y="35992"/>
                  </a:lnTo>
                  <a:lnTo>
                    <a:pt x="315987" y="16974"/>
                  </a:lnTo>
                  <a:lnTo>
                    <a:pt x="261469" y="74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386694" y="1371035"/>
            <a:ext cx="4625908" cy="557509"/>
            <a:chOff x="5386694" y="1371035"/>
            <a:chExt cx="4625908" cy="557509"/>
          </a:xfrm>
        </p:grpSpPr>
        <p:sp>
          <p:nvSpPr>
            <p:cNvPr id="32" name="Freeform 31"/>
            <p:cNvSpPr/>
            <p:nvPr/>
          </p:nvSpPr>
          <p:spPr>
            <a:xfrm>
              <a:off x="5386694" y="1371035"/>
              <a:ext cx="253817" cy="415729"/>
            </a:xfrm>
            <a:custGeom>
              <a:avLst/>
              <a:gdLst/>
              <a:ahLst/>
              <a:cxnLst/>
              <a:rect l="0" t="0" r="0" b="0"/>
              <a:pathLst>
                <a:path w="253817" h="415729">
                  <a:moveTo>
                    <a:pt x="214466" y="29255"/>
                  </a:moveTo>
                  <a:lnTo>
                    <a:pt x="196486" y="13614"/>
                  </a:lnTo>
                  <a:lnTo>
                    <a:pt x="179569" y="5536"/>
                  </a:lnTo>
                  <a:lnTo>
                    <a:pt x="144724" y="0"/>
                  </a:lnTo>
                  <a:lnTo>
                    <a:pt x="99176" y="3949"/>
                  </a:lnTo>
                  <a:lnTo>
                    <a:pt x="59813" y="18117"/>
                  </a:lnTo>
                  <a:lnTo>
                    <a:pt x="31513" y="37133"/>
                  </a:lnTo>
                  <a:lnTo>
                    <a:pt x="18900" y="53813"/>
                  </a:lnTo>
                  <a:lnTo>
                    <a:pt x="1271" y="93117"/>
                  </a:lnTo>
                  <a:lnTo>
                    <a:pt x="0" y="113790"/>
                  </a:lnTo>
                  <a:lnTo>
                    <a:pt x="4504" y="133506"/>
                  </a:lnTo>
                  <a:lnTo>
                    <a:pt x="14305" y="150068"/>
                  </a:lnTo>
                  <a:lnTo>
                    <a:pt x="29580" y="162108"/>
                  </a:lnTo>
                  <a:lnTo>
                    <a:pt x="67981" y="179370"/>
                  </a:lnTo>
                  <a:lnTo>
                    <a:pt x="131283" y="186154"/>
                  </a:lnTo>
                  <a:lnTo>
                    <a:pt x="157609" y="189065"/>
                  </a:lnTo>
                  <a:lnTo>
                    <a:pt x="190991" y="203858"/>
                  </a:lnTo>
                  <a:lnTo>
                    <a:pt x="216219" y="224228"/>
                  </a:lnTo>
                  <a:lnTo>
                    <a:pt x="237342" y="251971"/>
                  </a:lnTo>
                  <a:lnTo>
                    <a:pt x="247250" y="272129"/>
                  </a:lnTo>
                  <a:lnTo>
                    <a:pt x="253816" y="314387"/>
                  </a:lnTo>
                  <a:lnTo>
                    <a:pt x="250172" y="358363"/>
                  </a:lnTo>
                  <a:lnTo>
                    <a:pt x="241644" y="380636"/>
                  </a:lnTo>
                  <a:lnTo>
                    <a:pt x="236094" y="389851"/>
                  </a:lnTo>
                  <a:lnTo>
                    <a:pt x="220569" y="403209"/>
                  </a:lnTo>
                  <a:lnTo>
                    <a:pt x="200801" y="411876"/>
                  </a:lnTo>
                  <a:lnTo>
                    <a:pt x="176417" y="415728"/>
                  </a:lnTo>
                  <a:lnTo>
                    <a:pt x="153102" y="411200"/>
                  </a:lnTo>
                  <a:lnTo>
                    <a:pt x="91403" y="384360"/>
                  </a:lnTo>
                  <a:lnTo>
                    <a:pt x="71158" y="371557"/>
                  </a:lnTo>
                  <a:lnTo>
                    <a:pt x="56539" y="3661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09161" y="1631917"/>
              <a:ext cx="147098" cy="137362"/>
            </a:xfrm>
            <a:custGeom>
              <a:avLst/>
              <a:gdLst/>
              <a:ahLst/>
              <a:cxnLst/>
              <a:rect l="0" t="0" r="0" b="0"/>
              <a:pathLst>
                <a:path w="147098" h="137362">
                  <a:moveTo>
                    <a:pt x="60455" y="0"/>
                  </a:moveTo>
                  <a:lnTo>
                    <a:pt x="36409" y="9575"/>
                  </a:lnTo>
                  <a:lnTo>
                    <a:pt x="22082" y="20243"/>
                  </a:lnTo>
                  <a:lnTo>
                    <a:pt x="6452" y="44992"/>
                  </a:lnTo>
                  <a:lnTo>
                    <a:pt x="0" y="80141"/>
                  </a:lnTo>
                  <a:lnTo>
                    <a:pt x="4730" y="100349"/>
                  </a:lnTo>
                  <a:lnTo>
                    <a:pt x="26831" y="132386"/>
                  </a:lnTo>
                  <a:lnTo>
                    <a:pt x="35700" y="136220"/>
                  </a:lnTo>
                  <a:lnTo>
                    <a:pt x="58031" y="137361"/>
                  </a:lnTo>
                  <a:lnTo>
                    <a:pt x="91323" y="131426"/>
                  </a:lnTo>
                  <a:lnTo>
                    <a:pt x="123414" y="116670"/>
                  </a:lnTo>
                  <a:lnTo>
                    <a:pt x="138350" y="100986"/>
                  </a:lnTo>
                  <a:lnTo>
                    <a:pt x="143970" y="91890"/>
                  </a:lnTo>
                  <a:lnTo>
                    <a:pt x="147097" y="72426"/>
                  </a:lnTo>
                  <a:lnTo>
                    <a:pt x="146292" y="62322"/>
                  </a:lnTo>
                  <a:lnTo>
                    <a:pt x="136040" y="44856"/>
                  </a:lnTo>
                  <a:lnTo>
                    <a:pt x="119785" y="30464"/>
                  </a:lnTo>
                  <a:lnTo>
                    <a:pt x="100862" y="20168"/>
                  </a:lnTo>
                  <a:lnTo>
                    <a:pt x="83873" y="17932"/>
                  </a:lnTo>
                  <a:lnTo>
                    <a:pt x="6045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27544" y="1421347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9065" y="165650"/>
                  </a:lnTo>
                  <a:lnTo>
                    <a:pt x="10095" y="217797"/>
                  </a:lnTo>
                  <a:lnTo>
                    <a:pt x="10400" y="270293"/>
                  </a:lnTo>
                  <a:lnTo>
                    <a:pt x="10471" y="299114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80186" y="1631917"/>
              <a:ext cx="94758" cy="120695"/>
            </a:xfrm>
            <a:custGeom>
              <a:avLst/>
              <a:gdLst/>
              <a:ahLst/>
              <a:cxnLst/>
              <a:rect l="0" t="0" r="0" b="0"/>
              <a:pathLst>
                <a:path w="94758" h="120695">
                  <a:moveTo>
                    <a:pt x="0" y="0"/>
                  </a:moveTo>
                  <a:lnTo>
                    <a:pt x="19129" y="55044"/>
                  </a:lnTo>
                  <a:lnTo>
                    <a:pt x="44214" y="114512"/>
                  </a:lnTo>
                  <a:lnTo>
                    <a:pt x="49364" y="119625"/>
                  </a:lnTo>
                  <a:lnTo>
                    <a:pt x="55136" y="120694"/>
                  </a:lnTo>
                  <a:lnTo>
                    <a:pt x="61324" y="119067"/>
                  </a:lnTo>
                  <a:lnTo>
                    <a:pt x="66619" y="113303"/>
                  </a:lnTo>
                  <a:lnTo>
                    <a:pt x="87267" y="57482"/>
                  </a:lnTo>
                  <a:lnTo>
                    <a:pt x="9475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49949" y="1615767"/>
              <a:ext cx="125036" cy="166347"/>
            </a:xfrm>
            <a:custGeom>
              <a:avLst/>
              <a:gdLst/>
              <a:ahLst/>
              <a:cxnLst/>
              <a:rect l="0" t="0" r="0" b="0"/>
              <a:pathLst>
                <a:path w="125036" h="166347">
                  <a:moveTo>
                    <a:pt x="19750" y="68792"/>
                  </a:moveTo>
                  <a:lnTo>
                    <a:pt x="57228" y="77125"/>
                  </a:lnTo>
                  <a:lnTo>
                    <a:pt x="69302" y="77857"/>
                  </a:lnTo>
                  <a:lnTo>
                    <a:pt x="88957" y="72431"/>
                  </a:lnTo>
                  <a:lnTo>
                    <a:pt x="97473" y="67709"/>
                  </a:lnTo>
                  <a:lnTo>
                    <a:pt x="103151" y="59881"/>
                  </a:lnTo>
                  <a:lnTo>
                    <a:pt x="109460" y="38705"/>
                  </a:lnTo>
                  <a:lnTo>
                    <a:pt x="107632" y="28847"/>
                  </a:lnTo>
                  <a:lnTo>
                    <a:pt x="96244" y="11654"/>
                  </a:lnTo>
                  <a:lnTo>
                    <a:pt x="76364" y="2453"/>
                  </a:lnTo>
                  <a:lnTo>
                    <a:pt x="64512" y="0"/>
                  </a:lnTo>
                  <a:lnTo>
                    <a:pt x="54271" y="704"/>
                  </a:lnTo>
                  <a:lnTo>
                    <a:pt x="36652" y="7725"/>
                  </a:lnTo>
                  <a:lnTo>
                    <a:pt x="13580" y="30421"/>
                  </a:lnTo>
                  <a:lnTo>
                    <a:pt x="5310" y="55638"/>
                  </a:lnTo>
                  <a:lnTo>
                    <a:pt x="0" y="113897"/>
                  </a:lnTo>
                  <a:lnTo>
                    <a:pt x="5514" y="136022"/>
                  </a:lnTo>
                  <a:lnTo>
                    <a:pt x="10259" y="145198"/>
                  </a:lnTo>
                  <a:lnTo>
                    <a:pt x="24890" y="158512"/>
                  </a:lnTo>
                  <a:lnTo>
                    <a:pt x="33705" y="163700"/>
                  </a:lnTo>
                  <a:lnTo>
                    <a:pt x="55978" y="166346"/>
                  </a:lnTo>
                  <a:lnTo>
                    <a:pt x="115160" y="155461"/>
                  </a:lnTo>
                  <a:lnTo>
                    <a:pt x="125035" y="1530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98278" y="1421347"/>
              <a:ext cx="8334" cy="336913"/>
            </a:xfrm>
            <a:custGeom>
              <a:avLst/>
              <a:gdLst/>
              <a:ahLst/>
              <a:cxnLst/>
              <a:rect l="0" t="0" r="0" b="0"/>
              <a:pathLst>
                <a:path w="8334" h="336913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6998" y="147215"/>
                  </a:lnTo>
                  <a:lnTo>
                    <a:pt x="7938" y="197517"/>
                  </a:lnTo>
                  <a:lnTo>
                    <a:pt x="8255" y="258511"/>
                  </a:lnTo>
                  <a:lnTo>
                    <a:pt x="8317" y="309380"/>
                  </a:lnTo>
                  <a:lnTo>
                    <a:pt x="833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48812" y="1597338"/>
              <a:ext cx="132506" cy="331206"/>
            </a:xfrm>
            <a:custGeom>
              <a:avLst/>
              <a:gdLst/>
              <a:ahLst/>
              <a:cxnLst/>
              <a:rect l="0" t="0" r="0" b="0"/>
              <a:pathLst>
                <a:path w="132506" h="331206">
                  <a:moveTo>
                    <a:pt x="10483" y="97750"/>
                  </a:moveTo>
                  <a:lnTo>
                    <a:pt x="3247" y="125306"/>
                  </a:lnTo>
                  <a:lnTo>
                    <a:pt x="605" y="181528"/>
                  </a:lnTo>
                  <a:lnTo>
                    <a:pt x="5672" y="243630"/>
                  </a:lnTo>
                  <a:lnTo>
                    <a:pt x="10703" y="302647"/>
                  </a:lnTo>
                  <a:lnTo>
                    <a:pt x="16268" y="331205"/>
                  </a:lnTo>
                  <a:lnTo>
                    <a:pt x="15509" y="330596"/>
                  </a:lnTo>
                  <a:lnTo>
                    <a:pt x="5887" y="304401"/>
                  </a:lnTo>
                  <a:lnTo>
                    <a:pt x="1126" y="249790"/>
                  </a:lnTo>
                  <a:lnTo>
                    <a:pt x="186" y="192730"/>
                  </a:lnTo>
                  <a:lnTo>
                    <a:pt x="0" y="130809"/>
                  </a:lnTo>
                  <a:lnTo>
                    <a:pt x="1134" y="71828"/>
                  </a:lnTo>
                  <a:lnTo>
                    <a:pt x="9533" y="37427"/>
                  </a:lnTo>
                  <a:lnTo>
                    <a:pt x="20200" y="19857"/>
                  </a:lnTo>
                  <a:lnTo>
                    <a:pt x="35859" y="7369"/>
                  </a:lnTo>
                  <a:lnTo>
                    <a:pt x="44948" y="2401"/>
                  </a:lnTo>
                  <a:lnTo>
                    <a:pt x="64406" y="0"/>
                  </a:lnTo>
                  <a:lnTo>
                    <a:pt x="74507" y="998"/>
                  </a:lnTo>
                  <a:lnTo>
                    <a:pt x="91971" y="11465"/>
                  </a:lnTo>
                  <a:lnTo>
                    <a:pt x="122246" y="41191"/>
                  </a:lnTo>
                  <a:lnTo>
                    <a:pt x="130346" y="61694"/>
                  </a:lnTo>
                  <a:lnTo>
                    <a:pt x="132505" y="73713"/>
                  </a:lnTo>
                  <a:lnTo>
                    <a:pt x="128666" y="96425"/>
                  </a:lnTo>
                  <a:lnTo>
                    <a:pt x="124366" y="107395"/>
                  </a:lnTo>
                  <a:lnTo>
                    <a:pt x="110231" y="122704"/>
                  </a:lnTo>
                  <a:lnTo>
                    <a:pt x="72560" y="142063"/>
                  </a:lnTo>
                  <a:lnTo>
                    <a:pt x="55230" y="143571"/>
                  </a:lnTo>
                  <a:lnTo>
                    <a:pt x="31540" y="139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40381" y="1558217"/>
              <a:ext cx="82127" cy="172332"/>
            </a:xfrm>
            <a:custGeom>
              <a:avLst/>
              <a:gdLst/>
              <a:ahLst/>
              <a:cxnLst/>
              <a:rect l="0" t="0" r="0" b="0"/>
              <a:pathLst>
                <a:path w="82127" h="172332">
                  <a:moveTo>
                    <a:pt x="8427" y="94757"/>
                  </a:moveTo>
                  <a:lnTo>
                    <a:pt x="26386" y="148631"/>
                  </a:lnTo>
                  <a:lnTo>
                    <a:pt x="33176" y="169004"/>
                  </a:lnTo>
                  <a:lnTo>
                    <a:pt x="33115" y="172331"/>
                  </a:lnTo>
                  <a:lnTo>
                    <a:pt x="30735" y="171039"/>
                  </a:lnTo>
                  <a:lnTo>
                    <a:pt x="23021" y="160245"/>
                  </a:lnTo>
                  <a:lnTo>
                    <a:pt x="4991" y="114732"/>
                  </a:lnTo>
                  <a:lnTo>
                    <a:pt x="0" y="78318"/>
                  </a:lnTo>
                  <a:lnTo>
                    <a:pt x="5072" y="54695"/>
                  </a:lnTo>
                  <a:lnTo>
                    <a:pt x="16295" y="33668"/>
                  </a:lnTo>
                  <a:lnTo>
                    <a:pt x="32981" y="16523"/>
                  </a:lnTo>
                  <a:lnTo>
                    <a:pt x="52095" y="7344"/>
                  </a:lnTo>
                  <a:lnTo>
                    <a:pt x="821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13959" y="1594742"/>
              <a:ext cx="146342" cy="146773"/>
            </a:xfrm>
            <a:custGeom>
              <a:avLst/>
              <a:gdLst/>
              <a:ahLst/>
              <a:cxnLst/>
              <a:rect l="0" t="0" r="0" b="0"/>
              <a:pathLst>
                <a:path w="146342" h="146773">
                  <a:moveTo>
                    <a:pt x="108590" y="5589"/>
                  </a:moveTo>
                  <a:lnTo>
                    <a:pt x="91822" y="0"/>
                  </a:lnTo>
                  <a:lnTo>
                    <a:pt x="74231" y="375"/>
                  </a:lnTo>
                  <a:lnTo>
                    <a:pt x="55885" y="5612"/>
                  </a:lnTo>
                  <a:lnTo>
                    <a:pt x="39932" y="15738"/>
                  </a:lnTo>
                  <a:lnTo>
                    <a:pt x="17797" y="40182"/>
                  </a:lnTo>
                  <a:lnTo>
                    <a:pt x="2010" y="69651"/>
                  </a:lnTo>
                  <a:lnTo>
                    <a:pt x="0" y="90213"/>
                  </a:lnTo>
                  <a:lnTo>
                    <a:pt x="4176" y="111050"/>
                  </a:lnTo>
                  <a:lnTo>
                    <a:pt x="13831" y="132009"/>
                  </a:lnTo>
                  <a:lnTo>
                    <a:pt x="22020" y="139002"/>
                  </a:lnTo>
                  <a:lnTo>
                    <a:pt x="43599" y="146772"/>
                  </a:lnTo>
                  <a:lnTo>
                    <a:pt x="76465" y="145557"/>
                  </a:lnTo>
                  <a:lnTo>
                    <a:pt x="108430" y="132199"/>
                  </a:lnTo>
                  <a:lnTo>
                    <a:pt x="134539" y="113423"/>
                  </a:lnTo>
                  <a:lnTo>
                    <a:pt x="143519" y="93680"/>
                  </a:lnTo>
                  <a:lnTo>
                    <a:pt x="146341" y="70477"/>
                  </a:lnTo>
                  <a:lnTo>
                    <a:pt x="143695" y="48466"/>
                  </a:lnTo>
                  <a:lnTo>
                    <a:pt x="132381" y="30105"/>
                  </a:lnTo>
                  <a:lnTo>
                    <a:pt x="116824" y="16485"/>
                  </a:lnTo>
                  <a:lnTo>
                    <a:pt x="87533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38362" y="1400290"/>
              <a:ext cx="182264" cy="354800"/>
            </a:xfrm>
            <a:custGeom>
              <a:avLst/>
              <a:gdLst/>
              <a:ahLst/>
              <a:cxnLst/>
              <a:rect l="0" t="0" r="0" b="0"/>
              <a:pathLst>
                <a:path w="182264" h="354800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20" y="147997"/>
                  </a:lnTo>
                  <a:lnTo>
                    <a:pt x="8334" y="197099"/>
                  </a:lnTo>
                  <a:lnTo>
                    <a:pt x="9879" y="244403"/>
                  </a:lnTo>
                  <a:lnTo>
                    <a:pt x="10401" y="307200"/>
                  </a:lnTo>
                  <a:lnTo>
                    <a:pt x="9274" y="313594"/>
                  </a:lnTo>
                  <a:lnTo>
                    <a:pt x="7352" y="314348"/>
                  </a:lnTo>
                  <a:lnTo>
                    <a:pt x="4902" y="311341"/>
                  </a:lnTo>
                  <a:lnTo>
                    <a:pt x="1452" y="284751"/>
                  </a:lnTo>
                  <a:lnTo>
                    <a:pt x="11645" y="231690"/>
                  </a:lnTo>
                  <a:lnTo>
                    <a:pt x="14782" y="221140"/>
                  </a:lnTo>
                  <a:lnTo>
                    <a:pt x="22723" y="214107"/>
                  </a:lnTo>
                  <a:lnTo>
                    <a:pt x="47144" y="206293"/>
                  </a:lnTo>
                  <a:lnTo>
                    <a:pt x="82599" y="207483"/>
                  </a:lnTo>
                  <a:lnTo>
                    <a:pt x="115331" y="215244"/>
                  </a:lnTo>
                  <a:lnTo>
                    <a:pt x="141668" y="230542"/>
                  </a:lnTo>
                  <a:lnTo>
                    <a:pt x="164288" y="255482"/>
                  </a:lnTo>
                  <a:lnTo>
                    <a:pt x="180220" y="285098"/>
                  </a:lnTo>
                  <a:lnTo>
                    <a:pt x="182263" y="305695"/>
                  </a:lnTo>
                  <a:lnTo>
                    <a:pt x="178102" y="325377"/>
                  </a:lnTo>
                  <a:lnTo>
                    <a:pt x="168454" y="341924"/>
                  </a:lnTo>
                  <a:lnTo>
                    <a:pt x="160266" y="347272"/>
                  </a:lnTo>
                  <a:lnTo>
                    <a:pt x="125215" y="354799"/>
                  </a:lnTo>
                  <a:lnTo>
                    <a:pt x="67802" y="354223"/>
                  </a:lnTo>
                  <a:lnTo>
                    <a:pt x="55730" y="351962"/>
                  </a:lnTo>
                  <a:lnTo>
                    <a:pt x="36078" y="340091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95509" y="1410818"/>
              <a:ext cx="16595" cy="357970"/>
            </a:xfrm>
            <a:custGeom>
              <a:avLst/>
              <a:gdLst/>
              <a:ahLst/>
              <a:cxnLst/>
              <a:rect l="0" t="0" r="0" b="0"/>
              <a:pathLst>
                <a:path w="16595" h="357970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6550" y="137985"/>
                  </a:lnTo>
                  <a:lnTo>
                    <a:pt x="13098" y="191143"/>
                  </a:lnTo>
                  <a:lnTo>
                    <a:pt x="15904" y="251620"/>
                  </a:lnTo>
                  <a:lnTo>
                    <a:pt x="16458" y="308626"/>
                  </a:lnTo>
                  <a:lnTo>
                    <a:pt x="1659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54218" y="1592878"/>
              <a:ext cx="137049" cy="165382"/>
            </a:xfrm>
            <a:custGeom>
              <a:avLst/>
              <a:gdLst/>
              <a:ahLst/>
              <a:cxnLst/>
              <a:rect l="0" t="0" r="0" b="0"/>
              <a:pathLst>
                <a:path w="137049" h="165382">
                  <a:moveTo>
                    <a:pt x="0" y="102210"/>
                  </a:moveTo>
                  <a:lnTo>
                    <a:pt x="53875" y="84251"/>
                  </a:lnTo>
                  <a:lnTo>
                    <a:pt x="114751" y="62399"/>
                  </a:lnTo>
                  <a:lnTo>
                    <a:pt x="131329" y="50981"/>
                  </a:lnTo>
                  <a:lnTo>
                    <a:pt x="135515" y="43491"/>
                  </a:lnTo>
                  <a:lnTo>
                    <a:pt x="137048" y="25810"/>
                  </a:lnTo>
                  <a:lnTo>
                    <a:pt x="133479" y="18521"/>
                  </a:lnTo>
                  <a:lnTo>
                    <a:pt x="120155" y="7303"/>
                  </a:lnTo>
                  <a:lnTo>
                    <a:pt x="87334" y="0"/>
                  </a:lnTo>
                  <a:lnTo>
                    <a:pt x="67670" y="4530"/>
                  </a:lnTo>
                  <a:lnTo>
                    <a:pt x="35983" y="26503"/>
                  </a:lnTo>
                  <a:lnTo>
                    <a:pt x="19890" y="52092"/>
                  </a:lnTo>
                  <a:lnTo>
                    <a:pt x="13302" y="93079"/>
                  </a:lnTo>
                  <a:lnTo>
                    <a:pt x="18000" y="116089"/>
                  </a:lnTo>
                  <a:lnTo>
                    <a:pt x="33799" y="142197"/>
                  </a:lnTo>
                  <a:lnTo>
                    <a:pt x="40080" y="149925"/>
                  </a:lnTo>
                  <a:lnTo>
                    <a:pt x="59537" y="158511"/>
                  </a:lnTo>
                  <a:lnTo>
                    <a:pt x="93679" y="163345"/>
                  </a:lnTo>
                  <a:lnTo>
                    <a:pt x="126341" y="1653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56001" y="1604000"/>
              <a:ext cx="250943" cy="164788"/>
            </a:xfrm>
            <a:custGeom>
              <a:avLst/>
              <a:gdLst/>
              <a:ahLst/>
              <a:cxnLst/>
              <a:rect l="0" t="0" r="0" b="0"/>
              <a:pathLst>
                <a:path w="250943" h="164788">
                  <a:moveTo>
                    <a:pt x="8787" y="38445"/>
                  </a:moveTo>
                  <a:lnTo>
                    <a:pt x="3197" y="55213"/>
                  </a:lnTo>
                  <a:lnTo>
                    <a:pt x="5310" y="87997"/>
                  </a:lnTo>
                  <a:lnTo>
                    <a:pt x="14165" y="132808"/>
                  </a:lnTo>
                  <a:lnTo>
                    <a:pt x="13542" y="132939"/>
                  </a:lnTo>
                  <a:lnTo>
                    <a:pt x="4137" y="107933"/>
                  </a:lnTo>
                  <a:lnTo>
                    <a:pt x="0" y="73722"/>
                  </a:lnTo>
                  <a:lnTo>
                    <a:pt x="4363" y="33950"/>
                  </a:lnTo>
                  <a:lnTo>
                    <a:pt x="13059" y="12661"/>
                  </a:lnTo>
                  <a:lnTo>
                    <a:pt x="18654" y="3708"/>
                  </a:lnTo>
                  <a:lnTo>
                    <a:pt x="25893" y="79"/>
                  </a:lnTo>
                  <a:lnTo>
                    <a:pt x="34229" y="0"/>
                  </a:lnTo>
                  <a:lnTo>
                    <a:pt x="51680" y="6150"/>
                  </a:lnTo>
                  <a:lnTo>
                    <a:pt x="74658" y="23937"/>
                  </a:lnTo>
                  <a:lnTo>
                    <a:pt x="95115" y="50914"/>
                  </a:lnTo>
                  <a:lnTo>
                    <a:pt x="104867" y="70893"/>
                  </a:lnTo>
                  <a:lnTo>
                    <a:pt x="106861" y="91471"/>
                  </a:lnTo>
                  <a:lnTo>
                    <a:pt x="105018" y="104126"/>
                  </a:lnTo>
                  <a:lnTo>
                    <a:pt x="103737" y="62230"/>
                  </a:lnTo>
                  <a:lnTo>
                    <a:pt x="109190" y="28725"/>
                  </a:lnTo>
                  <a:lnTo>
                    <a:pt x="114327" y="20267"/>
                  </a:lnTo>
                  <a:lnTo>
                    <a:pt x="129392" y="7749"/>
                  </a:lnTo>
                  <a:lnTo>
                    <a:pt x="150907" y="4525"/>
                  </a:lnTo>
                  <a:lnTo>
                    <a:pt x="173727" y="8162"/>
                  </a:lnTo>
                  <a:lnTo>
                    <a:pt x="199728" y="23363"/>
                  </a:lnTo>
                  <a:lnTo>
                    <a:pt x="214922" y="36031"/>
                  </a:lnTo>
                  <a:lnTo>
                    <a:pt x="231041" y="61907"/>
                  </a:lnTo>
                  <a:lnTo>
                    <a:pt x="245797" y="110496"/>
                  </a:lnTo>
                  <a:lnTo>
                    <a:pt x="250942" y="1647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01845" y="1609090"/>
              <a:ext cx="194653" cy="191314"/>
            </a:xfrm>
            <a:custGeom>
              <a:avLst/>
              <a:gdLst/>
              <a:ahLst/>
              <a:cxnLst/>
              <a:rect l="0" t="0" r="0" b="0"/>
              <a:pathLst>
                <a:path w="194653" h="191314">
                  <a:moveTo>
                    <a:pt x="89367" y="107055"/>
                  </a:moveTo>
                  <a:lnTo>
                    <a:pt x="105008" y="89074"/>
                  </a:lnTo>
                  <a:lnTo>
                    <a:pt x="113087" y="72157"/>
                  </a:lnTo>
                  <a:lnTo>
                    <a:pt x="114337" y="52940"/>
                  </a:lnTo>
                  <a:lnTo>
                    <a:pt x="109823" y="33871"/>
                  </a:lnTo>
                  <a:lnTo>
                    <a:pt x="100018" y="17597"/>
                  </a:lnTo>
                  <a:lnTo>
                    <a:pt x="84743" y="5684"/>
                  </a:lnTo>
                  <a:lnTo>
                    <a:pt x="75756" y="870"/>
                  </a:lnTo>
                  <a:lnTo>
                    <a:pt x="66255" y="0"/>
                  </a:lnTo>
                  <a:lnTo>
                    <a:pt x="46340" y="5272"/>
                  </a:lnTo>
                  <a:lnTo>
                    <a:pt x="20986" y="21395"/>
                  </a:lnTo>
                  <a:lnTo>
                    <a:pt x="12182" y="40518"/>
                  </a:lnTo>
                  <a:lnTo>
                    <a:pt x="0" y="97253"/>
                  </a:lnTo>
                  <a:lnTo>
                    <a:pt x="9821" y="158175"/>
                  </a:lnTo>
                  <a:lnTo>
                    <a:pt x="25114" y="185243"/>
                  </a:lnTo>
                  <a:lnTo>
                    <a:pt x="32493" y="189596"/>
                  </a:lnTo>
                  <a:lnTo>
                    <a:pt x="50052" y="191313"/>
                  </a:lnTo>
                  <a:lnTo>
                    <a:pt x="58478" y="186623"/>
                  </a:lnTo>
                  <a:lnTo>
                    <a:pt x="74079" y="168935"/>
                  </a:lnTo>
                  <a:lnTo>
                    <a:pt x="82572" y="145475"/>
                  </a:lnTo>
                  <a:lnTo>
                    <a:pt x="93615" y="97876"/>
                  </a:lnTo>
                  <a:lnTo>
                    <a:pt x="96878" y="95086"/>
                  </a:lnTo>
                  <a:lnTo>
                    <a:pt x="100224" y="97906"/>
                  </a:lnTo>
                  <a:lnTo>
                    <a:pt x="130071" y="154805"/>
                  </a:lnTo>
                  <a:lnTo>
                    <a:pt x="149650" y="176835"/>
                  </a:lnTo>
                  <a:lnTo>
                    <a:pt x="166462" y="184861"/>
                  </a:lnTo>
                  <a:lnTo>
                    <a:pt x="194652" y="1912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507026" y="1410818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5"/>
                  </a:lnTo>
                  <a:lnTo>
                    <a:pt x="19159" y="212172"/>
                  </a:lnTo>
                  <a:lnTo>
                    <a:pt x="20494" y="268626"/>
                  </a:lnTo>
                  <a:lnTo>
                    <a:pt x="28181" y="330529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12269" y="1547817"/>
              <a:ext cx="242157" cy="10401"/>
            </a:xfrm>
            <a:custGeom>
              <a:avLst/>
              <a:gdLst/>
              <a:ahLst/>
              <a:cxnLst/>
              <a:rect l="0" t="0" r="0" b="0"/>
              <a:pathLst>
                <a:path w="242157" h="10401">
                  <a:moveTo>
                    <a:pt x="242156" y="10400"/>
                  </a:moveTo>
                  <a:lnTo>
                    <a:pt x="214599" y="3165"/>
                  </a:lnTo>
                  <a:lnTo>
                    <a:pt x="158377" y="522"/>
                  </a:lnTo>
                  <a:lnTo>
                    <a:pt x="101864" y="0"/>
                  </a:lnTo>
                  <a:lnTo>
                    <a:pt x="40746" y="7133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892668" y="1663290"/>
              <a:ext cx="214483" cy="168837"/>
            </a:xfrm>
            <a:custGeom>
              <a:avLst/>
              <a:gdLst/>
              <a:ahLst/>
              <a:cxnLst/>
              <a:rect l="0" t="0" r="0" b="0"/>
              <a:pathLst>
                <a:path w="214483" h="168837">
                  <a:moveTo>
                    <a:pt x="88140" y="105497"/>
                  </a:moveTo>
                  <a:lnTo>
                    <a:pt x="102794" y="61534"/>
                  </a:lnTo>
                  <a:lnTo>
                    <a:pt x="103232" y="41504"/>
                  </a:lnTo>
                  <a:lnTo>
                    <a:pt x="98357" y="22074"/>
                  </a:lnTo>
                  <a:lnTo>
                    <a:pt x="88392" y="5639"/>
                  </a:lnTo>
                  <a:lnTo>
                    <a:pt x="80119" y="1490"/>
                  </a:lnTo>
                  <a:lnTo>
                    <a:pt x="58449" y="0"/>
                  </a:lnTo>
                  <a:lnTo>
                    <a:pt x="48459" y="3580"/>
                  </a:lnTo>
                  <a:lnTo>
                    <a:pt x="31119" y="16917"/>
                  </a:lnTo>
                  <a:lnTo>
                    <a:pt x="13793" y="44156"/>
                  </a:lnTo>
                  <a:lnTo>
                    <a:pt x="1251" y="74454"/>
                  </a:lnTo>
                  <a:lnTo>
                    <a:pt x="0" y="95210"/>
                  </a:lnTo>
                  <a:lnTo>
                    <a:pt x="8728" y="137130"/>
                  </a:lnTo>
                  <a:lnTo>
                    <a:pt x="23927" y="163093"/>
                  </a:lnTo>
                  <a:lnTo>
                    <a:pt x="31293" y="167291"/>
                  </a:lnTo>
                  <a:lnTo>
                    <a:pt x="48837" y="168836"/>
                  </a:lnTo>
                  <a:lnTo>
                    <a:pt x="65213" y="162504"/>
                  </a:lnTo>
                  <a:lnTo>
                    <a:pt x="72856" y="157539"/>
                  </a:lnTo>
                  <a:lnTo>
                    <a:pt x="84466" y="142665"/>
                  </a:lnTo>
                  <a:lnTo>
                    <a:pt x="101452" y="104520"/>
                  </a:lnTo>
                  <a:lnTo>
                    <a:pt x="105204" y="101336"/>
                  </a:lnTo>
                  <a:lnTo>
                    <a:pt x="108874" y="102723"/>
                  </a:lnTo>
                  <a:lnTo>
                    <a:pt x="148398" y="144556"/>
                  </a:lnTo>
                  <a:lnTo>
                    <a:pt x="174625" y="159704"/>
                  </a:lnTo>
                  <a:lnTo>
                    <a:pt x="191308" y="161564"/>
                  </a:lnTo>
                  <a:lnTo>
                    <a:pt x="214482" y="158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392070" y="1473989"/>
              <a:ext cx="9879" cy="389556"/>
            </a:xfrm>
            <a:custGeom>
              <a:avLst/>
              <a:gdLst/>
              <a:ahLst/>
              <a:cxnLst/>
              <a:rect l="0" t="0" r="0" b="0"/>
              <a:pathLst>
                <a:path w="9879" h="389556">
                  <a:moveTo>
                    <a:pt x="9878" y="0"/>
                  </a:moveTo>
                  <a:lnTo>
                    <a:pt x="9878" y="57264"/>
                  </a:lnTo>
                  <a:lnTo>
                    <a:pt x="6758" y="109774"/>
                  </a:lnTo>
                  <a:lnTo>
                    <a:pt x="1544" y="169786"/>
                  </a:lnTo>
                  <a:lnTo>
                    <a:pt x="0" y="228902"/>
                  </a:lnTo>
                  <a:lnTo>
                    <a:pt x="2661" y="283462"/>
                  </a:lnTo>
                  <a:lnTo>
                    <a:pt x="7740" y="333553"/>
                  </a:lnTo>
                  <a:lnTo>
                    <a:pt x="9878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328249" y="1631917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0"/>
                  </a:moveTo>
                  <a:lnTo>
                    <a:pt x="109839" y="0"/>
                  </a:lnTo>
                  <a:lnTo>
                    <a:pt x="49599" y="233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549347" y="1779316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2195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559876" y="1652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655457" y="1705957"/>
              <a:ext cx="357145" cy="220759"/>
            </a:xfrm>
            <a:custGeom>
              <a:avLst/>
              <a:gdLst/>
              <a:ahLst/>
              <a:cxnLst/>
              <a:rect l="0" t="0" r="0" b="0"/>
              <a:pathLst>
                <a:path w="357145" h="220759">
                  <a:moveTo>
                    <a:pt x="9704" y="115473"/>
                  </a:moveTo>
                  <a:lnTo>
                    <a:pt x="18037" y="152951"/>
                  </a:lnTo>
                  <a:lnTo>
                    <a:pt x="18768" y="165024"/>
                  </a:lnTo>
                  <a:lnTo>
                    <a:pt x="18086" y="168394"/>
                  </a:lnTo>
                  <a:lnTo>
                    <a:pt x="16462" y="165962"/>
                  </a:lnTo>
                  <a:lnTo>
                    <a:pt x="3358" y="115926"/>
                  </a:lnTo>
                  <a:lnTo>
                    <a:pt x="0" y="62226"/>
                  </a:lnTo>
                  <a:lnTo>
                    <a:pt x="1882" y="36825"/>
                  </a:lnTo>
                  <a:lnTo>
                    <a:pt x="10516" y="17737"/>
                  </a:lnTo>
                  <a:lnTo>
                    <a:pt x="16094" y="14051"/>
                  </a:lnTo>
                  <a:lnTo>
                    <a:pt x="22153" y="13933"/>
                  </a:lnTo>
                  <a:lnTo>
                    <a:pt x="35124" y="20041"/>
                  </a:lnTo>
                  <a:lnTo>
                    <a:pt x="48688" y="30555"/>
                  </a:lnTo>
                  <a:lnTo>
                    <a:pt x="63888" y="55217"/>
                  </a:lnTo>
                  <a:lnTo>
                    <a:pt x="86739" y="115729"/>
                  </a:lnTo>
                  <a:lnTo>
                    <a:pt x="89137" y="117983"/>
                  </a:lnTo>
                  <a:lnTo>
                    <a:pt x="90735" y="114807"/>
                  </a:lnTo>
                  <a:lnTo>
                    <a:pt x="96770" y="53514"/>
                  </a:lnTo>
                  <a:lnTo>
                    <a:pt x="103382" y="32953"/>
                  </a:lnTo>
                  <a:lnTo>
                    <a:pt x="114119" y="16016"/>
                  </a:lnTo>
                  <a:lnTo>
                    <a:pt x="120258" y="12904"/>
                  </a:lnTo>
                  <a:lnTo>
                    <a:pt x="126690" y="13168"/>
                  </a:lnTo>
                  <a:lnTo>
                    <a:pt x="133318" y="15684"/>
                  </a:lnTo>
                  <a:lnTo>
                    <a:pt x="153825" y="35993"/>
                  </a:lnTo>
                  <a:lnTo>
                    <a:pt x="174718" y="64237"/>
                  </a:lnTo>
                  <a:lnTo>
                    <a:pt x="182479" y="87632"/>
                  </a:lnTo>
                  <a:lnTo>
                    <a:pt x="196275" y="148504"/>
                  </a:lnTo>
                  <a:lnTo>
                    <a:pt x="205234" y="184661"/>
                  </a:lnTo>
                  <a:lnTo>
                    <a:pt x="206738" y="183825"/>
                  </a:lnTo>
                  <a:lnTo>
                    <a:pt x="207740" y="178589"/>
                  </a:lnTo>
                  <a:lnTo>
                    <a:pt x="218213" y="166531"/>
                  </a:lnTo>
                  <a:lnTo>
                    <a:pt x="243839" y="149708"/>
                  </a:lnTo>
                  <a:lnTo>
                    <a:pt x="270540" y="134195"/>
                  </a:lnTo>
                  <a:lnTo>
                    <a:pt x="300523" y="107992"/>
                  </a:lnTo>
                  <a:lnTo>
                    <a:pt x="316321" y="76082"/>
                  </a:lnTo>
                  <a:lnTo>
                    <a:pt x="318333" y="50392"/>
                  </a:lnTo>
                  <a:lnTo>
                    <a:pt x="314158" y="25717"/>
                  </a:lnTo>
                  <a:lnTo>
                    <a:pt x="304504" y="6951"/>
                  </a:lnTo>
                  <a:lnTo>
                    <a:pt x="297485" y="2181"/>
                  </a:lnTo>
                  <a:lnTo>
                    <a:pt x="280326" y="0"/>
                  </a:lnTo>
                  <a:lnTo>
                    <a:pt x="264121" y="6050"/>
                  </a:lnTo>
                  <a:lnTo>
                    <a:pt x="256524" y="10938"/>
                  </a:lnTo>
                  <a:lnTo>
                    <a:pt x="251459" y="18877"/>
                  </a:lnTo>
                  <a:lnTo>
                    <a:pt x="244332" y="52407"/>
                  </a:lnTo>
                  <a:lnTo>
                    <a:pt x="241923" y="108778"/>
                  </a:lnTo>
                  <a:lnTo>
                    <a:pt x="243934" y="138233"/>
                  </a:lnTo>
                  <a:lnTo>
                    <a:pt x="252626" y="159124"/>
                  </a:lnTo>
                  <a:lnTo>
                    <a:pt x="290838" y="206238"/>
                  </a:lnTo>
                  <a:lnTo>
                    <a:pt x="310908" y="214305"/>
                  </a:lnTo>
                  <a:lnTo>
                    <a:pt x="357144" y="2207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10096829" y="1874072"/>
            <a:ext cx="33094" cy="178986"/>
          </a:xfrm>
          <a:custGeom>
            <a:avLst/>
            <a:gdLst/>
            <a:ahLst/>
            <a:cxnLst/>
            <a:rect l="0" t="0" r="0" b="0"/>
            <a:pathLst>
              <a:path w="33094" h="178986">
                <a:moveTo>
                  <a:pt x="0" y="0"/>
                </a:moveTo>
                <a:lnTo>
                  <a:pt x="19128" y="55045"/>
                </a:lnTo>
                <a:lnTo>
                  <a:pt x="33093" y="92999"/>
                </a:lnTo>
                <a:lnTo>
                  <a:pt x="33036" y="120102"/>
                </a:lnTo>
                <a:lnTo>
                  <a:pt x="10529" y="1789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5032621" y="2000414"/>
            <a:ext cx="5076909" cy="979151"/>
            <a:chOff x="5032621" y="2000414"/>
            <a:chExt cx="5076909" cy="979151"/>
          </a:xfrm>
        </p:grpSpPr>
        <p:sp>
          <p:nvSpPr>
            <p:cNvPr id="56" name="Freeform 55"/>
            <p:cNvSpPr/>
            <p:nvPr/>
          </p:nvSpPr>
          <p:spPr>
            <a:xfrm>
              <a:off x="5148435" y="2105699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9450"/>
                  </a:lnTo>
                  <a:lnTo>
                    <a:pt x="9878" y="218430"/>
                  </a:lnTo>
                  <a:lnTo>
                    <a:pt x="10336" y="269831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32621" y="2242570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76487" y="14654"/>
                  </a:lnTo>
                  <a:lnTo>
                    <a:pt x="119523" y="20961"/>
                  </a:lnTo>
                  <a:lnTo>
                    <a:pt x="66331" y="32259"/>
                  </a:lnTo>
                  <a:lnTo>
                    <a:pt x="9637" y="4958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79240" y="2063585"/>
              <a:ext cx="269279" cy="338997"/>
            </a:xfrm>
            <a:custGeom>
              <a:avLst/>
              <a:gdLst/>
              <a:ahLst/>
              <a:cxnLst/>
              <a:rect l="0" t="0" r="0" b="0"/>
              <a:pathLst>
                <a:path w="269279" h="338997">
                  <a:moveTo>
                    <a:pt x="6066" y="0"/>
                  </a:moveTo>
                  <a:lnTo>
                    <a:pt x="0" y="33622"/>
                  </a:lnTo>
                  <a:lnTo>
                    <a:pt x="7640" y="91563"/>
                  </a:lnTo>
                  <a:lnTo>
                    <a:pt x="13941" y="146452"/>
                  </a:lnTo>
                  <a:lnTo>
                    <a:pt x="18928" y="196642"/>
                  </a:lnTo>
                  <a:lnTo>
                    <a:pt x="25504" y="255522"/>
                  </a:lnTo>
                  <a:lnTo>
                    <a:pt x="25633" y="311043"/>
                  </a:lnTo>
                  <a:lnTo>
                    <a:pt x="21391" y="334773"/>
                  </a:lnTo>
                  <a:lnTo>
                    <a:pt x="18622" y="338996"/>
                  </a:lnTo>
                  <a:lnTo>
                    <a:pt x="15607" y="338301"/>
                  </a:lnTo>
                  <a:lnTo>
                    <a:pt x="12426" y="334329"/>
                  </a:lnTo>
                  <a:lnTo>
                    <a:pt x="7950" y="300792"/>
                  </a:lnTo>
                  <a:lnTo>
                    <a:pt x="14843" y="246632"/>
                  </a:lnTo>
                  <a:lnTo>
                    <a:pt x="25304" y="213066"/>
                  </a:lnTo>
                  <a:lnTo>
                    <a:pt x="36453" y="195692"/>
                  </a:lnTo>
                  <a:lnTo>
                    <a:pt x="43871" y="191293"/>
                  </a:lnTo>
                  <a:lnTo>
                    <a:pt x="61473" y="189524"/>
                  </a:lnTo>
                  <a:lnTo>
                    <a:pt x="69910" y="193030"/>
                  </a:lnTo>
                  <a:lnTo>
                    <a:pt x="85523" y="206284"/>
                  </a:lnTo>
                  <a:lnTo>
                    <a:pt x="119722" y="269350"/>
                  </a:lnTo>
                  <a:lnTo>
                    <a:pt x="134238" y="304025"/>
                  </a:lnTo>
                  <a:lnTo>
                    <a:pt x="137137" y="306799"/>
                  </a:lnTo>
                  <a:lnTo>
                    <a:pt x="139070" y="303968"/>
                  </a:lnTo>
                  <a:lnTo>
                    <a:pt x="140359" y="297402"/>
                  </a:lnTo>
                  <a:lnTo>
                    <a:pt x="153351" y="276982"/>
                  </a:lnTo>
                  <a:lnTo>
                    <a:pt x="177607" y="256114"/>
                  </a:lnTo>
                  <a:lnTo>
                    <a:pt x="237963" y="228727"/>
                  </a:lnTo>
                  <a:lnTo>
                    <a:pt x="255750" y="215130"/>
                  </a:lnTo>
                  <a:lnTo>
                    <a:pt x="263769" y="206591"/>
                  </a:lnTo>
                  <a:lnTo>
                    <a:pt x="266775" y="197389"/>
                  </a:lnTo>
                  <a:lnTo>
                    <a:pt x="263876" y="177806"/>
                  </a:lnTo>
                  <a:lnTo>
                    <a:pt x="257488" y="171179"/>
                  </a:lnTo>
                  <a:lnTo>
                    <a:pt x="237911" y="163817"/>
                  </a:lnTo>
                  <a:lnTo>
                    <a:pt x="228480" y="164194"/>
                  </a:lnTo>
                  <a:lnTo>
                    <a:pt x="211761" y="170851"/>
                  </a:lnTo>
                  <a:lnTo>
                    <a:pt x="189195" y="187753"/>
                  </a:lnTo>
                  <a:lnTo>
                    <a:pt x="173280" y="213168"/>
                  </a:lnTo>
                  <a:lnTo>
                    <a:pt x="166745" y="248515"/>
                  </a:lnTo>
                  <a:lnTo>
                    <a:pt x="171455" y="271888"/>
                  </a:lnTo>
                  <a:lnTo>
                    <a:pt x="187261" y="301658"/>
                  </a:lnTo>
                  <a:lnTo>
                    <a:pt x="193543" y="309900"/>
                  </a:lnTo>
                  <a:lnTo>
                    <a:pt x="202410" y="314225"/>
                  </a:lnTo>
                  <a:lnTo>
                    <a:pt x="224741" y="315910"/>
                  </a:lnTo>
                  <a:lnTo>
                    <a:pt x="269278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06100" y="2272463"/>
              <a:ext cx="152989" cy="138564"/>
            </a:xfrm>
            <a:custGeom>
              <a:avLst/>
              <a:gdLst/>
              <a:ahLst/>
              <a:cxnLst/>
              <a:rect l="0" t="0" r="0" b="0"/>
              <a:pathLst>
                <a:path w="152989" h="138564">
                  <a:moveTo>
                    <a:pt x="5589" y="22749"/>
                  </a:moveTo>
                  <a:lnTo>
                    <a:pt x="0" y="39517"/>
                  </a:lnTo>
                  <a:lnTo>
                    <a:pt x="2113" y="72301"/>
                  </a:lnTo>
                  <a:lnTo>
                    <a:pt x="10968" y="109876"/>
                  </a:lnTo>
                  <a:lnTo>
                    <a:pt x="8759" y="104756"/>
                  </a:lnTo>
                  <a:lnTo>
                    <a:pt x="7385" y="65637"/>
                  </a:lnTo>
                  <a:lnTo>
                    <a:pt x="11456" y="44150"/>
                  </a:lnTo>
                  <a:lnTo>
                    <a:pt x="25915" y="17912"/>
                  </a:lnTo>
                  <a:lnTo>
                    <a:pt x="41528" y="5781"/>
                  </a:lnTo>
                  <a:lnTo>
                    <a:pt x="50606" y="909"/>
                  </a:lnTo>
                  <a:lnTo>
                    <a:pt x="58997" y="0"/>
                  </a:lnTo>
                  <a:lnTo>
                    <a:pt x="74559" y="5229"/>
                  </a:lnTo>
                  <a:lnTo>
                    <a:pt x="110849" y="28820"/>
                  </a:lnTo>
                  <a:lnTo>
                    <a:pt x="126851" y="46504"/>
                  </a:lnTo>
                  <a:lnTo>
                    <a:pt x="143424" y="81780"/>
                  </a:lnTo>
                  <a:lnTo>
                    <a:pt x="152988" y="1385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13071" y="2074114"/>
              <a:ext cx="132678" cy="318121"/>
            </a:xfrm>
            <a:custGeom>
              <a:avLst/>
              <a:gdLst/>
              <a:ahLst/>
              <a:cxnLst/>
              <a:rect l="0" t="0" r="0" b="0"/>
              <a:pathLst>
                <a:path w="132678" h="318121">
                  <a:moveTo>
                    <a:pt x="9229" y="0"/>
                  </a:moveTo>
                  <a:lnTo>
                    <a:pt x="9229" y="62477"/>
                  </a:lnTo>
                  <a:lnTo>
                    <a:pt x="14818" y="124775"/>
                  </a:lnTo>
                  <a:lnTo>
                    <a:pt x="18294" y="176050"/>
                  </a:lnTo>
                  <a:lnTo>
                    <a:pt x="19469" y="237373"/>
                  </a:lnTo>
                  <a:lnTo>
                    <a:pt x="19701" y="294546"/>
                  </a:lnTo>
                  <a:lnTo>
                    <a:pt x="19720" y="308668"/>
                  </a:lnTo>
                  <a:lnTo>
                    <a:pt x="17393" y="315743"/>
                  </a:lnTo>
                  <a:lnTo>
                    <a:pt x="13502" y="318120"/>
                  </a:lnTo>
                  <a:lnTo>
                    <a:pt x="8568" y="317365"/>
                  </a:lnTo>
                  <a:lnTo>
                    <a:pt x="5279" y="312182"/>
                  </a:lnTo>
                  <a:lnTo>
                    <a:pt x="0" y="270242"/>
                  </a:lnTo>
                  <a:lnTo>
                    <a:pt x="2205" y="233710"/>
                  </a:lnTo>
                  <a:lnTo>
                    <a:pt x="13387" y="200658"/>
                  </a:lnTo>
                  <a:lnTo>
                    <a:pt x="19020" y="189924"/>
                  </a:lnTo>
                  <a:lnTo>
                    <a:pt x="27455" y="182768"/>
                  </a:lnTo>
                  <a:lnTo>
                    <a:pt x="49305" y="174817"/>
                  </a:lnTo>
                  <a:lnTo>
                    <a:pt x="71494" y="174402"/>
                  </a:lnTo>
                  <a:lnTo>
                    <a:pt x="91885" y="179287"/>
                  </a:lnTo>
                  <a:lnTo>
                    <a:pt x="108746" y="189257"/>
                  </a:lnTo>
                  <a:lnTo>
                    <a:pt x="120920" y="204607"/>
                  </a:lnTo>
                  <a:lnTo>
                    <a:pt x="129060" y="224297"/>
                  </a:lnTo>
                  <a:lnTo>
                    <a:pt x="132677" y="248646"/>
                  </a:lnTo>
                  <a:lnTo>
                    <a:pt x="128046" y="271946"/>
                  </a:lnTo>
                  <a:lnTo>
                    <a:pt x="123536" y="283073"/>
                  </a:lnTo>
                  <a:lnTo>
                    <a:pt x="109165" y="298555"/>
                  </a:lnTo>
                  <a:lnTo>
                    <a:pt x="100420" y="304322"/>
                  </a:lnTo>
                  <a:lnTo>
                    <a:pt x="65755" y="312437"/>
                  </a:lnTo>
                  <a:lnTo>
                    <a:pt x="1975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69699" y="2210984"/>
              <a:ext cx="84229" cy="150696"/>
            </a:xfrm>
            <a:custGeom>
              <a:avLst/>
              <a:gdLst/>
              <a:ahLst/>
              <a:cxnLst/>
              <a:rect l="0" t="0" r="0" b="0"/>
              <a:pathLst>
                <a:path w="84229" h="150696">
                  <a:moveTo>
                    <a:pt x="0" y="52642"/>
                  </a:moveTo>
                  <a:lnTo>
                    <a:pt x="14654" y="114735"/>
                  </a:lnTo>
                  <a:lnTo>
                    <a:pt x="25858" y="150695"/>
                  </a:lnTo>
                  <a:lnTo>
                    <a:pt x="14397" y="112160"/>
                  </a:lnTo>
                  <a:lnTo>
                    <a:pt x="12845" y="76257"/>
                  </a:lnTo>
                  <a:lnTo>
                    <a:pt x="20444" y="42872"/>
                  </a:lnTo>
                  <a:lnTo>
                    <a:pt x="30923" y="21394"/>
                  </a:lnTo>
                  <a:lnTo>
                    <a:pt x="39333" y="1426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348683" y="225309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" y="0"/>
                  </a:moveTo>
                  <a:lnTo>
                    <a:pt x="0" y="48931"/>
                  </a:lnTo>
                  <a:lnTo>
                    <a:pt x="3120" y="87418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348684" y="2168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32911" y="2221526"/>
              <a:ext cx="115815" cy="152128"/>
            </a:xfrm>
            <a:custGeom>
              <a:avLst/>
              <a:gdLst/>
              <a:ahLst/>
              <a:cxnLst/>
              <a:rect l="0" t="0" r="0" b="0"/>
              <a:pathLst>
                <a:path w="115815" h="152128">
                  <a:moveTo>
                    <a:pt x="0" y="105272"/>
                  </a:moveTo>
                  <a:lnTo>
                    <a:pt x="15620" y="152127"/>
                  </a:lnTo>
                  <a:lnTo>
                    <a:pt x="3894" y="97802"/>
                  </a:lnTo>
                  <a:lnTo>
                    <a:pt x="3889" y="45131"/>
                  </a:lnTo>
                  <a:lnTo>
                    <a:pt x="9918" y="23560"/>
                  </a:lnTo>
                  <a:lnTo>
                    <a:pt x="20396" y="6174"/>
                  </a:lnTo>
                  <a:lnTo>
                    <a:pt x="28805" y="1772"/>
                  </a:lnTo>
                  <a:lnTo>
                    <a:pt x="50627" y="0"/>
                  </a:lnTo>
                  <a:lnTo>
                    <a:pt x="83631" y="11169"/>
                  </a:lnTo>
                  <a:lnTo>
                    <a:pt x="98781" y="26013"/>
                  </a:lnTo>
                  <a:lnTo>
                    <a:pt x="104458" y="34885"/>
                  </a:lnTo>
                  <a:lnTo>
                    <a:pt x="112449" y="69728"/>
                  </a:lnTo>
                  <a:lnTo>
                    <a:pt x="115814" y="1158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27669" y="2230586"/>
              <a:ext cx="183962" cy="401539"/>
            </a:xfrm>
            <a:custGeom>
              <a:avLst/>
              <a:gdLst/>
              <a:ahLst/>
              <a:cxnLst/>
              <a:rect l="0" t="0" r="0" b="0"/>
              <a:pathLst>
                <a:path w="183962" h="401539">
                  <a:moveTo>
                    <a:pt x="136869" y="127797"/>
                  </a:moveTo>
                  <a:lnTo>
                    <a:pt x="160589" y="83834"/>
                  </a:lnTo>
                  <a:lnTo>
                    <a:pt x="166124" y="47960"/>
                  </a:lnTo>
                  <a:lnTo>
                    <a:pt x="161180" y="27583"/>
                  </a:lnTo>
                  <a:lnTo>
                    <a:pt x="156586" y="18874"/>
                  </a:lnTo>
                  <a:lnTo>
                    <a:pt x="142123" y="6077"/>
                  </a:lnTo>
                  <a:lnTo>
                    <a:pt x="133353" y="1027"/>
                  </a:lnTo>
                  <a:lnTo>
                    <a:pt x="123997" y="0"/>
                  </a:lnTo>
                  <a:lnTo>
                    <a:pt x="104242" y="5098"/>
                  </a:lnTo>
                  <a:lnTo>
                    <a:pt x="78979" y="21122"/>
                  </a:lnTo>
                  <a:lnTo>
                    <a:pt x="67077" y="40221"/>
                  </a:lnTo>
                  <a:lnTo>
                    <a:pt x="60228" y="63138"/>
                  </a:lnTo>
                  <a:lnTo>
                    <a:pt x="62948" y="95771"/>
                  </a:lnTo>
                  <a:lnTo>
                    <a:pt x="68141" y="117073"/>
                  </a:lnTo>
                  <a:lnTo>
                    <a:pt x="74673" y="124157"/>
                  </a:lnTo>
                  <a:lnTo>
                    <a:pt x="94409" y="132028"/>
                  </a:lnTo>
                  <a:lnTo>
                    <a:pt x="103883" y="130618"/>
                  </a:lnTo>
                  <a:lnTo>
                    <a:pt x="120650" y="119692"/>
                  </a:lnTo>
                  <a:lnTo>
                    <a:pt x="137652" y="93810"/>
                  </a:lnTo>
                  <a:lnTo>
                    <a:pt x="143240" y="91101"/>
                  </a:lnTo>
                  <a:lnTo>
                    <a:pt x="149306" y="92805"/>
                  </a:lnTo>
                  <a:lnTo>
                    <a:pt x="155689" y="97450"/>
                  </a:lnTo>
                  <a:lnTo>
                    <a:pt x="162781" y="115089"/>
                  </a:lnTo>
                  <a:lnTo>
                    <a:pt x="172924" y="164541"/>
                  </a:lnTo>
                  <a:lnTo>
                    <a:pt x="178957" y="226605"/>
                  </a:lnTo>
                  <a:lnTo>
                    <a:pt x="183961" y="285138"/>
                  </a:lnTo>
                  <a:lnTo>
                    <a:pt x="178856" y="312370"/>
                  </a:lnTo>
                  <a:lnTo>
                    <a:pt x="168788" y="336172"/>
                  </a:lnTo>
                  <a:lnTo>
                    <a:pt x="153396" y="352209"/>
                  </a:lnTo>
                  <a:lnTo>
                    <a:pt x="114917" y="372037"/>
                  </a:lnTo>
                  <a:lnTo>
                    <a:pt x="51599" y="387702"/>
                  </a:lnTo>
                  <a:lnTo>
                    <a:pt x="19578" y="393149"/>
                  </a:lnTo>
                  <a:lnTo>
                    <a:pt x="0" y="4015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974327" y="2042528"/>
              <a:ext cx="16596" cy="315856"/>
            </a:xfrm>
            <a:custGeom>
              <a:avLst/>
              <a:gdLst/>
              <a:ahLst/>
              <a:cxnLst/>
              <a:rect l="0" t="0" r="0" b="0"/>
              <a:pathLst>
                <a:path w="16596" h="315856">
                  <a:moveTo>
                    <a:pt x="6067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5380" y="137985"/>
                  </a:lnTo>
                  <a:lnTo>
                    <a:pt x="7033" y="189973"/>
                  </a:lnTo>
                  <a:lnTo>
                    <a:pt x="14360" y="243286"/>
                  </a:lnTo>
                  <a:lnTo>
                    <a:pt x="15933" y="281485"/>
                  </a:lnTo>
                  <a:lnTo>
                    <a:pt x="1659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43523" y="2189927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8407" y="3120"/>
                  </a:lnTo>
                  <a:lnTo>
                    <a:pt x="117861" y="10723"/>
                  </a:lnTo>
                  <a:lnTo>
                    <a:pt x="6288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64622" y="2021471"/>
              <a:ext cx="274243" cy="326384"/>
            </a:xfrm>
            <a:custGeom>
              <a:avLst/>
              <a:gdLst/>
              <a:ahLst/>
              <a:cxnLst/>
              <a:rect l="0" t="0" r="0" b="0"/>
              <a:pathLst>
                <a:path w="274243" h="326384">
                  <a:moveTo>
                    <a:pt x="0" y="0"/>
                  </a:moveTo>
                  <a:lnTo>
                    <a:pt x="0" y="58617"/>
                  </a:lnTo>
                  <a:lnTo>
                    <a:pt x="8405" y="107895"/>
                  </a:lnTo>
                  <a:lnTo>
                    <a:pt x="16789" y="160651"/>
                  </a:lnTo>
                  <a:lnTo>
                    <a:pt x="20962" y="212677"/>
                  </a:lnTo>
                  <a:lnTo>
                    <a:pt x="32259" y="269651"/>
                  </a:lnTo>
                  <a:lnTo>
                    <a:pt x="36563" y="292980"/>
                  </a:lnTo>
                  <a:lnTo>
                    <a:pt x="34578" y="315047"/>
                  </a:lnTo>
                  <a:lnTo>
                    <a:pt x="33580" y="316486"/>
                  </a:lnTo>
                  <a:lnTo>
                    <a:pt x="31847" y="267311"/>
                  </a:lnTo>
                  <a:lnTo>
                    <a:pt x="37252" y="232841"/>
                  </a:lnTo>
                  <a:lnTo>
                    <a:pt x="51852" y="200401"/>
                  </a:lnTo>
                  <a:lnTo>
                    <a:pt x="59134" y="194432"/>
                  </a:lnTo>
                  <a:lnTo>
                    <a:pt x="67498" y="191623"/>
                  </a:lnTo>
                  <a:lnTo>
                    <a:pt x="76584" y="190919"/>
                  </a:lnTo>
                  <a:lnTo>
                    <a:pt x="84981" y="195130"/>
                  </a:lnTo>
                  <a:lnTo>
                    <a:pt x="100550" y="212287"/>
                  </a:lnTo>
                  <a:lnTo>
                    <a:pt x="129128" y="273892"/>
                  </a:lnTo>
                  <a:lnTo>
                    <a:pt x="140165" y="305371"/>
                  </a:lnTo>
                  <a:lnTo>
                    <a:pt x="142576" y="307696"/>
                  </a:lnTo>
                  <a:lnTo>
                    <a:pt x="144183" y="304567"/>
                  </a:lnTo>
                  <a:lnTo>
                    <a:pt x="148309" y="289781"/>
                  </a:lnTo>
                  <a:lnTo>
                    <a:pt x="157942" y="271511"/>
                  </a:lnTo>
                  <a:lnTo>
                    <a:pt x="173141" y="257932"/>
                  </a:lnTo>
                  <a:lnTo>
                    <a:pt x="192765" y="249167"/>
                  </a:lnTo>
                  <a:lnTo>
                    <a:pt x="240371" y="237301"/>
                  </a:lnTo>
                  <a:lnTo>
                    <a:pt x="251494" y="231900"/>
                  </a:lnTo>
                  <a:lnTo>
                    <a:pt x="266973" y="216541"/>
                  </a:lnTo>
                  <a:lnTo>
                    <a:pt x="272738" y="207532"/>
                  </a:lnTo>
                  <a:lnTo>
                    <a:pt x="274242" y="199186"/>
                  </a:lnTo>
                  <a:lnTo>
                    <a:pt x="272905" y="191282"/>
                  </a:lnTo>
                  <a:lnTo>
                    <a:pt x="269674" y="183674"/>
                  </a:lnTo>
                  <a:lnTo>
                    <a:pt x="256725" y="172100"/>
                  </a:lnTo>
                  <a:lnTo>
                    <a:pt x="248359" y="167376"/>
                  </a:lnTo>
                  <a:lnTo>
                    <a:pt x="229704" y="165246"/>
                  </a:lnTo>
                  <a:lnTo>
                    <a:pt x="209715" y="169369"/>
                  </a:lnTo>
                  <a:lnTo>
                    <a:pt x="189133" y="179001"/>
                  </a:lnTo>
                  <a:lnTo>
                    <a:pt x="174526" y="194199"/>
                  </a:lnTo>
                  <a:lnTo>
                    <a:pt x="165304" y="213823"/>
                  </a:lnTo>
                  <a:lnTo>
                    <a:pt x="161283" y="251178"/>
                  </a:lnTo>
                  <a:lnTo>
                    <a:pt x="168150" y="289542"/>
                  </a:lnTo>
                  <a:lnTo>
                    <a:pt x="178459" y="308450"/>
                  </a:lnTo>
                  <a:lnTo>
                    <a:pt x="186822" y="314428"/>
                  </a:lnTo>
                  <a:lnTo>
                    <a:pt x="208594" y="321070"/>
                  </a:lnTo>
                  <a:lnTo>
                    <a:pt x="261926" y="325684"/>
                  </a:lnTo>
                  <a:lnTo>
                    <a:pt x="27374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525356" y="2186982"/>
              <a:ext cx="135053" cy="183477"/>
            </a:xfrm>
            <a:custGeom>
              <a:avLst/>
              <a:gdLst/>
              <a:ahLst/>
              <a:cxnLst/>
              <a:rect l="0" t="0" r="0" b="0"/>
              <a:pathLst>
                <a:path w="135053" h="183477">
                  <a:moveTo>
                    <a:pt x="97276" y="24002"/>
                  </a:moveTo>
                  <a:lnTo>
                    <a:pt x="79295" y="8361"/>
                  </a:lnTo>
                  <a:lnTo>
                    <a:pt x="62378" y="283"/>
                  </a:lnTo>
                  <a:lnTo>
                    <a:pt x="52954" y="0"/>
                  </a:lnTo>
                  <a:lnTo>
                    <a:pt x="33123" y="5926"/>
                  </a:lnTo>
                  <a:lnTo>
                    <a:pt x="18850" y="19478"/>
                  </a:lnTo>
                  <a:lnTo>
                    <a:pt x="156" y="56773"/>
                  </a:lnTo>
                  <a:lnTo>
                    <a:pt x="0" y="98703"/>
                  </a:lnTo>
                  <a:lnTo>
                    <a:pt x="12952" y="136993"/>
                  </a:lnTo>
                  <a:lnTo>
                    <a:pt x="37196" y="164975"/>
                  </a:lnTo>
                  <a:lnTo>
                    <a:pt x="66606" y="182495"/>
                  </a:lnTo>
                  <a:lnTo>
                    <a:pt x="76830" y="183476"/>
                  </a:lnTo>
                  <a:lnTo>
                    <a:pt x="97547" y="178328"/>
                  </a:lnTo>
                  <a:lnTo>
                    <a:pt x="115334" y="165121"/>
                  </a:lnTo>
                  <a:lnTo>
                    <a:pt x="123353" y="156686"/>
                  </a:lnTo>
                  <a:lnTo>
                    <a:pt x="132262" y="134835"/>
                  </a:lnTo>
                  <a:lnTo>
                    <a:pt x="135052" y="109526"/>
                  </a:lnTo>
                  <a:lnTo>
                    <a:pt x="124318" y="46847"/>
                  </a:lnTo>
                  <a:lnTo>
                    <a:pt x="108515" y="27916"/>
                  </a:lnTo>
                  <a:lnTo>
                    <a:pt x="87063" y="14043"/>
                  </a:lnTo>
                  <a:lnTo>
                    <a:pt x="44633" y="2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43385" y="2074114"/>
              <a:ext cx="26647" cy="294798"/>
            </a:xfrm>
            <a:custGeom>
              <a:avLst/>
              <a:gdLst/>
              <a:ahLst/>
              <a:cxnLst/>
              <a:rect l="0" t="0" r="0" b="0"/>
              <a:pathLst>
                <a:path w="26647" h="294798">
                  <a:moveTo>
                    <a:pt x="5589" y="0"/>
                  </a:moveTo>
                  <a:lnTo>
                    <a:pt x="0" y="16767"/>
                  </a:lnTo>
                  <a:lnTo>
                    <a:pt x="4044" y="78564"/>
                  </a:lnTo>
                  <a:lnTo>
                    <a:pt x="8250" y="130903"/>
                  </a:lnTo>
                  <a:lnTo>
                    <a:pt x="13787" y="187744"/>
                  </a:lnTo>
                  <a:lnTo>
                    <a:pt x="21246" y="248175"/>
                  </a:lnTo>
                  <a:lnTo>
                    <a:pt x="26646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664746" y="2200455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16892" y="5590"/>
                  </a:lnTo>
                  <a:lnTo>
                    <a:pt x="54980" y="1299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864788" y="2000414"/>
              <a:ext cx="288202" cy="389556"/>
            </a:xfrm>
            <a:custGeom>
              <a:avLst/>
              <a:gdLst/>
              <a:ahLst/>
              <a:cxnLst/>
              <a:rect l="0" t="0" r="0" b="0"/>
              <a:pathLst>
                <a:path w="288202" h="389556">
                  <a:moveTo>
                    <a:pt x="0" y="0"/>
                  </a:moveTo>
                  <a:lnTo>
                    <a:pt x="0" y="58617"/>
                  </a:lnTo>
                  <a:lnTo>
                    <a:pt x="11452" y="121453"/>
                  </a:lnTo>
                  <a:lnTo>
                    <a:pt x="18211" y="170127"/>
                  </a:lnTo>
                  <a:lnTo>
                    <a:pt x="26083" y="227798"/>
                  </a:lnTo>
                  <a:lnTo>
                    <a:pt x="38903" y="289796"/>
                  </a:lnTo>
                  <a:lnTo>
                    <a:pt x="52701" y="352128"/>
                  </a:lnTo>
                  <a:lnTo>
                    <a:pt x="56191" y="364604"/>
                  </a:lnTo>
                  <a:lnTo>
                    <a:pt x="56178" y="369411"/>
                  </a:lnTo>
                  <a:lnTo>
                    <a:pt x="53829" y="369107"/>
                  </a:lnTo>
                  <a:lnTo>
                    <a:pt x="49924" y="365394"/>
                  </a:lnTo>
                  <a:lnTo>
                    <a:pt x="28144" y="305593"/>
                  </a:lnTo>
                  <a:lnTo>
                    <a:pt x="17567" y="273820"/>
                  </a:lnTo>
                  <a:lnTo>
                    <a:pt x="19895" y="252719"/>
                  </a:lnTo>
                  <a:lnTo>
                    <a:pt x="28729" y="232812"/>
                  </a:lnTo>
                  <a:lnTo>
                    <a:pt x="40455" y="216166"/>
                  </a:lnTo>
                  <a:lnTo>
                    <a:pt x="48027" y="211961"/>
                  </a:lnTo>
                  <a:lnTo>
                    <a:pt x="65799" y="210408"/>
                  </a:lnTo>
                  <a:lnTo>
                    <a:pt x="95534" y="221701"/>
                  </a:lnTo>
                  <a:lnTo>
                    <a:pt x="109919" y="236574"/>
                  </a:lnTo>
                  <a:lnTo>
                    <a:pt x="144685" y="298352"/>
                  </a:lnTo>
                  <a:lnTo>
                    <a:pt x="162249" y="350032"/>
                  </a:lnTo>
                  <a:lnTo>
                    <a:pt x="160628" y="345083"/>
                  </a:lnTo>
                  <a:lnTo>
                    <a:pt x="164316" y="322565"/>
                  </a:lnTo>
                  <a:lnTo>
                    <a:pt x="178407" y="299256"/>
                  </a:lnTo>
                  <a:lnTo>
                    <a:pt x="193935" y="287811"/>
                  </a:lnTo>
                  <a:lnTo>
                    <a:pt x="249973" y="267188"/>
                  </a:lnTo>
                  <a:lnTo>
                    <a:pt x="272536" y="259910"/>
                  </a:lnTo>
                  <a:lnTo>
                    <a:pt x="279956" y="252822"/>
                  </a:lnTo>
                  <a:lnTo>
                    <a:pt x="288201" y="232468"/>
                  </a:lnTo>
                  <a:lnTo>
                    <a:pt x="286891" y="223999"/>
                  </a:lnTo>
                  <a:lnTo>
                    <a:pt x="282506" y="217183"/>
                  </a:lnTo>
                  <a:lnTo>
                    <a:pt x="268278" y="206490"/>
                  </a:lnTo>
                  <a:lnTo>
                    <a:pt x="250256" y="197838"/>
                  </a:lnTo>
                  <a:lnTo>
                    <a:pt x="227428" y="196333"/>
                  </a:lnTo>
                  <a:lnTo>
                    <a:pt x="204024" y="200733"/>
                  </a:lnTo>
                  <a:lnTo>
                    <a:pt x="185823" y="210487"/>
                  </a:lnTo>
                  <a:lnTo>
                    <a:pt x="173056" y="228861"/>
                  </a:lnTo>
                  <a:lnTo>
                    <a:pt x="168013" y="240311"/>
                  </a:lnTo>
                  <a:lnTo>
                    <a:pt x="165529" y="265512"/>
                  </a:lnTo>
                  <a:lnTo>
                    <a:pt x="173467" y="319819"/>
                  </a:lnTo>
                  <a:lnTo>
                    <a:pt x="188528" y="350435"/>
                  </a:lnTo>
                  <a:lnTo>
                    <a:pt x="213397" y="374324"/>
                  </a:lnTo>
                  <a:lnTo>
                    <a:pt x="236003" y="382785"/>
                  </a:lnTo>
                  <a:lnTo>
                    <a:pt x="284269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162121" y="2177200"/>
              <a:ext cx="102750" cy="172385"/>
            </a:xfrm>
            <a:custGeom>
              <a:avLst/>
              <a:gdLst/>
              <a:ahLst/>
              <a:cxnLst/>
              <a:rect l="0" t="0" r="0" b="0"/>
              <a:pathLst>
                <a:path w="102750" h="172385">
                  <a:moveTo>
                    <a:pt x="18521" y="86426"/>
                  </a:moveTo>
                  <a:lnTo>
                    <a:pt x="36480" y="147537"/>
                  </a:lnTo>
                  <a:lnTo>
                    <a:pt x="43271" y="169739"/>
                  </a:lnTo>
                  <a:lnTo>
                    <a:pt x="43209" y="172384"/>
                  </a:lnTo>
                  <a:lnTo>
                    <a:pt x="20198" y="136755"/>
                  </a:lnTo>
                  <a:lnTo>
                    <a:pt x="6019" y="101209"/>
                  </a:lnTo>
                  <a:lnTo>
                    <a:pt x="0" y="61041"/>
                  </a:lnTo>
                  <a:lnTo>
                    <a:pt x="4830" y="36540"/>
                  </a:lnTo>
                  <a:lnTo>
                    <a:pt x="9394" y="25093"/>
                  </a:lnTo>
                  <a:lnTo>
                    <a:pt x="23823" y="9254"/>
                  </a:lnTo>
                  <a:lnTo>
                    <a:pt x="32585" y="3393"/>
                  </a:lnTo>
                  <a:lnTo>
                    <a:pt x="51678" y="0"/>
                  </a:lnTo>
                  <a:lnTo>
                    <a:pt x="79038" y="4667"/>
                  </a:lnTo>
                  <a:lnTo>
                    <a:pt x="102749" y="127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475440" y="2238780"/>
              <a:ext cx="168457" cy="140661"/>
            </a:xfrm>
            <a:custGeom>
              <a:avLst/>
              <a:gdLst/>
              <a:ahLst/>
              <a:cxnLst/>
              <a:rect l="0" t="0" r="0" b="0"/>
              <a:pathLst>
                <a:path w="168457" h="140661">
                  <a:moveTo>
                    <a:pt x="0" y="24846"/>
                  </a:moveTo>
                  <a:lnTo>
                    <a:pt x="8334" y="78991"/>
                  </a:lnTo>
                  <a:lnTo>
                    <a:pt x="16306" y="131282"/>
                  </a:lnTo>
                  <a:lnTo>
                    <a:pt x="12017" y="102369"/>
                  </a:lnTo>
                  <a:lnTo>
                    <a:pt x="11895" y="39171"/>
                  </a:lnTo>
                  <a:lnTo>
                    <a:pt x="16206" y="16005"/>
                  </a:lnTo>
                  <a:lnTo>
                    <a:pt x="23672" y="8424"/>
                  </a:lnTo>
                  <a:lnTo>
                    <a:pt x="47566" y="0"/>
                  </a:lnTo>
                  <a:lnTo>
                    <a:pt x="71443" y="2495"/>
                  </a:lnTo>
                  <a:lnTo>
                    <a:pt x="82724" y="6436"/>
                  </a:lnTo>
                  <a:lnTo>
                    <a:pt x="101496" y="23293"/>
                  </a:lnTo>
                  <a:lnTo>
                    <a:pt x="138711" y="77285"/>
                  </a:lnTo>
                  <a:lnTo>
                    <a:pt x="165034" y="138698"/>
                  </a:lnTo>
                  <a:lnTo>
                    <a:pt x="168456" y="140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690401" y="2242570"/>
              <a:ext cx="115333" cy="168313"/>
            </a:xfrm>
            <a:custGeom>
              <a:avLst/>
              <a:gdLst/>
              <a:ahLst/>
              <a:cxnLst/>
              <a:rect l="0" t="0" r="0" b="0"/>
              <a:pathLst>
                <a:path w="115333" h="168313">
                  <a:moveTo>
                    <a:pt x="16666" y="0"/>
                  </a:moveTo>
                  <a:lnTo>
                    <a:pt x="5488" y="11178"/>
                  </a:lnTo>
                  <a:lnTo>
                    <a:pt x="0" y="32264"/>
                  </a:lnTo>
                  <a:lnTo>
                    <a:pt x="29" y="77020"/>
                  </a:lnTo>
                  <a:lnTo>
                    <a:pt x="10520" y="133366"/>
                  </a:lnTo>
                  <a:lnTo>
                    <a:pt x="26024" y="161828"/>
                  </a:lnTo>
                  <a:lnTo>
                    <a:pt x="34602" y="166377"/>
                  </a:lnTo>
                  <a:lnTo>
                    <a:pt x="56613" y="168312"/>
                  </a:lnTo>
                  <a:lnTo>
                    <a:pt x="75754" y="162152"/>
                  </a:lnTo>
                  <a:lnTo>
                    <a:pt x="84134" y="157235"/>
                  </a:lnTo>
                  <a:lnTo>
                    <a:pt x="96564" y="142411"/>
                  </a:lnTo>
                  <a:lnTo>
                    <a:pt x="114077" y="104299"/>
                  </a:lnTo>
                  <a:lnTo>
                    <a:pt x="115332" y="83790"/>
                  </a:lnTo>
                  <a:lnTo>
                    <a:pt x="111766" y="22044"/>
                  </a:lnTo>
                  <a:lnTo>
                    <a:pt x="11142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886052" y="2255786"/>
              <a:ext cx="231628" cy="165769"/>
            </a:xfrm>
            <a:custGeom>
              <a:avLst/>
              <a:gdLst/>
              <a:ahLst/>
              <a:cxnLst/>
              <a:rect l="0" t="0" r="0" b="0"/>
              <a:pathLst>
                <a:path w="231628" h="165769">
                  <a:moveTo>
                    <a:pt x="0" y="71012"/>
                  </a:moveTo>
                  <a:lnTo>
                    <a:pt x="0" y="125156"/>
                  </a:lnTo>
                  <a:lnTo>
                    <a:pt x="1169" y="144209"/>
                  </a:lnTo>
                  <a:lnTo>
                    <a:pt x="3120" y="144376"/>
                  </a:lnTo>
                  <a:lnTo>
                    <a:pt x="5589" y="140978"/>
                  </a:lnTo>
                  <a:lnTo>
                    <a:pt x="9878" y="86147"/>
                  </a:lnTo>
                  <a:lnTo>
                    <a:pt x="12579" y="56681"/>
                  </a:lnTo>
                  <a:lnTo>
                    <a:pt x="21578" y="31887"/>
                  </a:lnTo>
                  <a:lnTo>
                    <a:pt x="28424" y="27381"/>
                  </a:lnTo>
                  <a:lnTo>
                    <a:pt x="36496" y="27887"/>
                  </a:lnTo>
                  <a:lnTo>
                    <a:pt x="45388" y="31733"/>
                  </a:lnTo>
                  <a:lnTo>
                    <a:pt x="61506" y="48485"/>
                  </a:lnTo>
                  <a:lnTo>
                    <a:pt x="80615" y="84224"/>
                  </a:lnTo>
                  <a:lnTo>
                    <a:pt x="85329" y="97367"/>
                  </a:lnTo>
                  <a:lnTo>
                    <a:pt x="89641" y="101450"/>
                  </a:lnTo>
                  <a:lnTo>
                    <a:pt x="93686" y="99493"/>
                  </a:lnTo>
                  <a:lnTo>
                    <a:pt x="97553" y="93509"/>
                  </a:lnTo>
                  <a:lnTo>
                    <a:pt x="107386" y="40425"/>
                  </a:lnTo>
                  <a:lnTo>
                    <a:pt x="114407" y="19983"/>
                  </a:lnTo>
                  <a:lnTo>
                    <a:pt x="125327" y="3098"/>
                  </a:lnTo>
                  <a:lnTo>
                    <a:pt x="132684" y="0"/>
                  </a:lnTo>
                  <a:lnTo>
                    <a:pt x="141098" y="274"/>
                  </a:lnTo>
                  <a:lnTo>
                    <a:pt x="158636" y="6817"/>
                  </a:lnTo>
                  <a:lnTo>
                    <a:pt x="174230" y="17524"/>
                  </a:lnTo>
                  <a:lnTo>
                    <a:pt x="185839" y="33201"/>
                  </a:lnTo>
                  <a:lnTo>
                    <a:pt x="210247" y="92446"/>
                  </a:lnTo>
                  <a:lnTo>
                    <a:pt x="228479" y="149034"/>
                  </a:lnTo>
                  <a:lnTo>
                    <a:pt x="231627" y="1657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138735" y="2074114"/>
              <a:ext cx="150525" cy="324199"/>
            </a:xfrm>
            <a:custGeom>
              <a:avLst/>
              <a:gdLst/>
              <a:ahLst/>
              <a:cxnLst/>
              <a:rect l="0" t="0" r="0" b="0"/>
              <a:pathLst>
                <a:path w="150525" h="324199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21332" y="169786"/>
                  </a:lnTo>
                  <a:lnTo>
                    <a:pt x="31668" y="228901"/>
                  </a:lnTo>
                  <a:lnTo>
                    <a:pt x="39020" y="280342"/>
                  </a:lnTo>
                  <a:lnTo>
                    <a:pt x="39569" y="302411"/>
                  </a:lnTo>
                  <a:lnTo>
                    <a:pt x="38078" y="303382"/>
                  </a:lnTo>
                  <a:lnTo>
                    <a:pt x="35915" y="300521"/>
                  </a:lnTo>
                  <a:lnTo>
                    <a:pt x="32869" y="274137"/>
                  </a:lnTo>
                  <a:lnTo>
                    <a:pt x="37556" y="242272"/>
                  </a:lnTo>
                  <a:lnTo>
                    <a:pt x="51942" y="216194"/>
                  </a:lnTo>
                  <a:lnTo>
                    <a:pt x="67540" y="204100"/>
                  </a:lnTo>
                  <a:lnTo>
                    <a:pt x="76612" y="199238"/>
                  </a:lnTo>
                  <a:lnTo>
                    <a:pt x="86170" y="198336"/>
                  </a:lnTo>
                  <a:lnTo>
                    <a:pt x="106148" y="203572"/>
                  </a:lnTo>
                  <a:lnTo>
                    <a:pt x="131537" y="219675"/>
                  </a:lnTo>
                  <a:lnTo>
                    <a:pt x="143469" y="235673"/>
                  </a:lnTo>
                  <a:lnTo>
                    <a:pt x="148289" y="244853"/>
                  </a:lnTo>
                  <a:lnTo>
                    <a:pt x="150524" y="267531"/>
                  </a:lnTo>
                  <a:lnTo>
                    <a:pt x="146449" y="290868"/>
                  </a:lnTo>
                  <a:lnTo>
                    <a:pt x="136839" y="309038"/>
                  </a:lnTo>
                  <a:lnTo>
                    <a:pt x="128661" y="314820"/>
                  </a:lnTo>
                  <a:lnTo>
                    <a:pt x="107095" y="321244"/>
                  </a:lnTo>
                  <a:lnTo>
                    <a:pt x="58633" y="324198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296663" y="2217276"/>
              <a:ext cx="136872" cy="176229"/>
            </a:xfrm>
            <a:custGeom>
              <a:avLst/>
              <a:gdLst/>
              <a:ahLst/>
              <a:cxnLst/>
              <a:rect l="0" t="0" r="0" b="0"/>
              <a:pathLst>
                <a:path w="136872" h="176229">
                  <a:moveTo>
                    <a:pt x="0" y="88465"/>
                  </a:moveTo>
                  <a:lnTo>
                    <a:pt x="58617" y="82875"/>
                  </a:lnTo>
                  <a:lnTo>
                    <a:pt x="93408" y="73810"/>
                  </a:lnTo>
                  <a:lnTo>
                    <a:pt x="99706" y="66997"/>
                  </a:lnTo>
                  <a:lnTo>
                    <a:pt x="102736" y="57775"/>
                  </a:lnTo>
                  <a:lnTo>
                    <a:pt x="103586" y="46948"/>
                  </a:lnTo>
                  <a:lnTo>
                    <a:pt x="98291" y="25559"/>
                  </a:lnTo>
                  <a:lnTo>
                    <a:pt x="93604" y="14942"/>
                  </a:lnTo>
                  <a:lnTo>
                    <a:pt x="85799" y="7864"/>
                  </a:lnTo>
                  <a:lnTo>
                    <a:pt x="64649" y="0"/>
                  </a:lnTo>
                  <a:lnTo>
                    <a:pt x="54797" y="242"/>
                  </a:lnTo>
                  <a:lnTo>
                    <a:pt x="37612" y="6751"/>
                  </a:lnTo>
                  <a:lnTo>
                    <a:pt x="25295" y="20562"/>
                  </a:lnTo>
                  <a:lnTo>
                    <a:pt x="17092" y="39568"/>
                  </a:lnTo>
                  <a:lnTo>
                    <a:pt x="13643" y="75407"/>
                  </a:lnTo>
                  <a:lnTo>
                    <a:pt x="20680" y="109942"/>
                  </a:lnTo>
                  <a:lnTo>
                    <a:pt x="31028" y="135835"/>
                  </a:lnTo>
                  <a:lnTo>
                    <a:pt x="46546" y="153581"/>
                  </a:lnTo>
                  <a:lnTo>
                    <a:pt x="85103" y="174507"/>
                  </a:lnTo>
                  <a:lnTo>
                    <a:pt x="105674" y="176228"/>
                  </a:lnTo>
                  <a:lnTo>
                    <a:pt x="136871" y="1726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430096" y="2221513"/>
              <a:ext cx="98195" cy="183866"/>
            </a:xfrm>
            <a:custGeom>
              <a:avLst/>
              <a:gdLst/>
              <a:ahLst/>
              <a:cxnLst/>
              <a:rect l="0" t="0" r="0" b="0"/>
              <a:pathLst>
                <a:path w="98195" h="183866">
                  <a:moveTo>
                    <a:pt x="24495" y="63170"/>
                  </a:moveTo>
                  <a:lnTo>
                    <a:pt x="42453" y="118215"/>
                  </a:lnTo>
                  <a:lnTo>
                    <a:pt x="59644" y="177683"/>
                  </a:lnTo>
                  <a:lnTo>
                    <a:pt x="59626" y="182796"/>
                  </a:lnTo>
                  <a:lnTo>
                    <a:pt x="57274" y="183865"/>
                  </a:lnTo>
                  <a:lnTo>
                    <a:pt x="53367" y="182238"/>
                  </a:lnTo>
                  <a:lnTo>
                    <a:pt x="23675" y="133601"/>
                  </a:lnTo>
                  <a:lnTo>
                    <a:pt x="1846" y="85662"/>
                  </a:lnTo>
                  <a:lnTo>
                    <a:pt x="0" y="60688"/>
                  </a:lnTo>
                  <a:lnTo>
                    <a:pt x="1146" y="47478"/>
                  </a:lnTo>
                  <a:lnTo>
                    <a:pt x="6590" y="36331"/>
                  </a:lnTo>
                  <a:lnTo>
                    <a:pt x="25116" y="17707"/>
                  </a:lnTo>
                  <a:lnTo>
                    <a:pt x="48947" y="7869"/>
                  </a:lnTo>
                  <a:lnTo>
                    <a:pt x="981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601989" y="2239797"/>
              <a:ext cx="153519" cy="242023"/>
            </a:xfrm>
            <a:custGeom>
              <a:avLst/>
              <a:gdLst/>
              <a:ahLst/>
              <a:cxnLst/>
              <a:rect l="0" t="0" r="0" b="0"/>
              <a:pathLst>
                <a:path w="153519" h="242023">
                  <a:moveTo>
                    <a:pt x="115814" y="13301"/>
                  </a:moveTo>
                  <a:lnTo>
                    <a:pt x="104636" y="2123"/>
                  </a:lnTo>
                  <a:lnTo>
                    <a:pt x="97834" y="0"/>
                  </a:lnTo>
                  <a:lnTo>
                    <a:pt x="80916" y="760"/>
                  </a:lnTo>
                  <a:lnTo>
                    <a:pt x="51662" y="13355"/>
                  </a:lnTo>
                  <a:lnTo>
                    <a:pt x="37389" y="28533"/>
                  </a:lnTo>
                  <a:lnTo>
                    <a:pt x="31945" y="37493"/>
                  </a:lnTo>
                  <a:lnTo>
                    <a:pt x="29016" y="56809"/>
                  </a:lnTo>
                  <a:lnTo>
                    <a:pt x="29873" y="66873"/>
                  </a:lnTo>
                  <a:lnTo>
                    <a:pt x="33953" y="74752"/>
                  </a:lnTo>
                  <a:lnTo>
                    <a:pt x="47846" y="86626"/>
                  </a:lnTo>
                  <a:lnTo>
                    <a:pt x="103845" y="99213"/>
                  </a:lnTo>
                  <a:lnTo>
                    <a:pt x="114854" y="102161"/>
                  </a:lnTo>
                  <a:lnTo>
                    <a:pt x="133325" y="114796"/>
                  </a:lnTo>
                  <a:lnTo>
                    <a:pt x="141526" y="123078"/>
                  </a:lnTo>
                  <a:lnTo>
                    <a:pt x="150638" y="144759"/>
                  </a:lnTo>
                  <a:lnTo>
                    <a:pt x="153518" y="168823"/>
                  </a:lnTo>
                  <a:lnTo>
                    <a:pt x="150898" y="191216"/>
                  </a:lnTo>
                  <a:lnTo>
                    <a:pt x="142715" y="209748"/>
                  </a:lnTo>
                  <a:lnTo>
                    <a:pt x="137258" y="217965"/>
                  </a:lnTo>
                  <a:lnTo>
                    <a:pt x="121836" y="230215"/>
                  </a:lnTo>
                  <a:lnTo>
                    <a:pt x="112809" y="235119"/>
                  </a:lnTo>
                  <a:lnTo>
                    <a:pt x="72160" y="242022"/>
                  </a:lnTo>
                  <a:lnTo>
                    <a:pt x="17952" y="236212"/>
                  </a:lnTo>
                  <a:lnTo>
                    <a:pt x="0" y="234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331957" y="2533122"/>
              <a:ext cx="112106" cy="390607"/>
            </a:xfrm>
            <a:custGeom>
              <a:avLst/>
              <a:gdLst/>
              <a:ahLst/>
              <a:cxnLst/>
              <a:rect l="0" t="0" r="0" b="0"/>
              <a:pathLst>
                <a:path w="112106" h="390607">
                  <a:moveTo>
                    <a:pt x="91048" y="309572"/>
                  </a:moveTo>
                  <a:lnTo>
                    <a:pt x="71920" y="246144"/>
                  </a:lnTo>
                  <a:lnTo>
                    <a:pt x="60710" y="225230"/>
                  </a:lnTo>
                  <a:lnTo>
                    <a:pt x="54445" y="220588"/>
                  </a:lnTo>
                  <a:lnTo>
                    <a:pt x="47929" y="219834"/>
                  </a:lnTo>
                  <a:lnTo>
                    <a:pt x="41245" y="221671"/>
                  </a:lnTo>
                  <a:lnTo>
                    <a:pt x="35620" y="226405"/>
                  </a:lnTo>
                  <a:lnTo>
                    <a:pt x="8807" y="274573"/>
                  </a:lnTo>
                  <a:lnTo>
                    <a:pt x="0" y="319739"/>
                  </a:lnTo>
                  <a:lnTo>
                    <a:pt x="2980" y="358988"/>
                  </a:lnTo>
                  <a:lnTo>
                    <a:pt x="11352" y="378718"/>
                  </a:lnTo>
                  <a:lnTo>
                    <a:pt x="16861" y="387255"/>
                  </a:lnTo>
                  <a:lnTo>
                    <a:pt x="24043" y="390606"/>
                  </a:lnTo>
                  <a:lnTo>
                    <a:pt x="32340" y="390501"/>
                  </a:lnTo>
                  <a:lnTo>
                    <a:pt x="49747" y="384145"/>
                  </a:lnTo>
                  <a:lnTo>
                    <a:pt x="65284" y="373521"/>
                  </a:lnTo>
                  <a:lnTo>
                    <a:pt x="76867" y="357881"/>
                  </a:lnTo>
                  <a:lnTo>
                    <a:pt x="89966" y="323106"/>
                  </a:lnTo>
                  <a:lnTo>
                    <a:pt x="101256" y="275757"/>
                  </a:lnTo>
                  <a:lnTo>
                    <a:pt x="108890" y="221564"/>
                  </a:lnTo>
                  <a:lnTo>
                    <a:pt x="111153" y="164173"/>
                  </a:lnTo>
                  <a:lnTo>
                    <a:pt x="111823" y="110123"/>
                  </a:lnTo>
                  <a:lnTo>
                    <a:pt x="108902" y="60183"/>
                  </a:lnTo>
                  <a:lnTo>
                    <a:pt x="97434" y="6976"/>
                  </a:lnTo>
                  <a:lnTo>
                    <a:pt x="92966" y="1387"/>
                  </a:lnTo>
                  <a:lnTo>
                    <a:pt x="87647" y="0"/>
                  </a:lnTo>
                  <a:lnTo>
                    <a:pt x="81762" y="1415"/>
                  </a:lnTo>
                  <a:lnTo>
                    <a:pt x="77839" y="8208"/>
                  </a:lnTo>
                  <a:lnTo>
                    <a:pt x="71541" y="61137"/>
                  </a:lnTo>
                  <a:lnTo>
                    <a:pt x="75887" y="116739"/>
                  </a:lnTo>
                  <a:lnTo>
                    <a:pt x="79147" y="167428"/>
                  </a:lnTo>
                  <a:lnTo>
                    <a:pt x="88654" y="223392"/>
                  </a:lnTo>
                  <a:lnTo>
                    <a:pt x="98677" y="278294"/>
                  </a:lnTo>
                  <a:lnTo>
                    <a:pt x="103837" y="310833"/>
                  </a:lnTo>
                  <a:lnTo>
                    <a:pt x="112105" y="3306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506602" y="2768994"/>
              <a:ext cx="108277" cy="153202"/>
            </a:xfrm>
            <a:custGeom>
              <a:avLst/>
              <a:gdLst/>
              <a:ahLst/>
              <a:cxnLst/>
              <a:rect l="0" t="0" r="0" b="0"/>
              <a:pathLst>
                <a:path w="108277" h="153202">
                  <a:moveTo>
                    <a:pt x="74331" y="10529"/>
                  </a:moveTo>
                  <a:lnTo>
                    <a:pt x="51974" y="16118"/>
                  </a:lnTo>
                  <a:lnTo>
                    <a:pt x="34759" y="28221"/>
                  </a:lnTo>
                  <a:lnTo>
                    <a:pt x="4643" y="58997"/>
                  </a:lnTo>
                  <a:lnTo>
                    <a:pt x="965" y="67408"/>
                  </a:lnTo>
                  <a:lnTo>
                    <a:pt x="0" y="86111"/>
                  </a:lnTo>
                  <a:lnTo>
                    <a:pt x="6033" y="116372"/>
                  </a:lnTo>
                  <a:lnTo>
                    <a:pt x="20819" y="141975"/>
                  </a:lnTo>
                  <a:lnTo>
                    <a:pt x="29298" y="147293"/>
                  </a:lnTo>
                  <a:lnTo>
                    <a:pt x="51196" y="153201"/>
                  </a:lnTo>
                  <a:lnTo>
                    <a:pt x="62417" y="151267"/>
                  </a:lnTo>
                  <a:lnTo>
                    <a:pt x="84244" y="139760"/>
                  </a:lnTo>
                  <a:lnTo>
                    <a:pt x="99403" y="122947"/>
                  </a:lnTo>
                  <a:lnTo>
                    <a:pt x="105084" y="113550"/>
                  </a:lnTo>
                  <a:lnTo>
                    <a:pt x="108276" y="93751"/>
                  </a:lnTo>
                  <a:lnTo>
                    <a:pt x="104626" y="73253"/>
                  </a:lnTo>
                  <a:lnTo>
                    <a:pt x="72431" y="13999"/>
                  </a:lnTo>
                  <a:lnTo>
                    <a:pt x="638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659571" y="2790051"/>
              <a:ext cx="191593" cy="168577"/>
            </a:xfrm>
            <a:custGeom>
              <a:avLst/>
              <a:gdLst/>
              <a:ahLst/>
              <a:cxnLst/>
              <a:rect l="0" t="0" r="0" b="0"/>
              <a:pathLst>
                <a:path w="191593" h="168577">
                  <a:moveTo>
                    <a:pt x="5590" y="10529"/>
                  </a:moveTo>
                  <a:lnTo>
                    <a:pt x="0" y="27296"/>
                  </a:lnTo>
                  <a:lnTo>
                    <a:pt x="4045" y="89094"/>
                  </a:lnTo>
                  <a:lnTo>
                    <a:pt x="7242" y="119146"/>
                  </a:lnTo>
                  <a:lnTo>
                    <a:pt x="16463" y="144201"/>
                  </a:lnTo>
                  <a:lnTo>
                    <a:pt x="23367" y="151116"/>
                  </a:lnTo>
                  <a:lnTo>
                    <a:pt x="31480" y="154557"/>
                  </a:lnTo>
                  <a:lnTo>
                    <a:pt x="40397" y="155680"/>
                  </a:lnTo>
                  <a:lnTo>
                    <a:pt x="56545" y="150690"/>
                  </a:lnTo>
                  <a:lnTo>
                    <a:pt x="64126" y="146084"/>
                  </a:lnTo>
                  <a:lnTo>
                    <a:pt x="75670" y="131607"/>
                  </a:lnTo>
                  <a:lnTo>
                    <a:pt x="92612" y="93717"/>
                  </a:lnTo>
                  <a:lnTo>
                    <a:pt x="92850" y="84705"/>
                  </a:lnTo>
                  <a:lnTo>
                    <a:pt x="86686" y="66692"/>
                  </a:lnTo>
                  <a:lnTo>
                    <a:pt x="92715" y="74095"/>
                  </a:lnTo>
                  <a:lnTo>
                    <a:pt x="114330" y="136366"/>
                  </a:lnTo>
                  <a:lnTo>
                    <a:pt x="130485" y="162717"/>
                  </a:lnTo>
                  <a:lnTo>
                    <a:pt x="139156" y="166970"/>
                  </a:lnTo>
                  <a:lnTo>
                    <a:pt x="161269" y="168576"/>
                  </a:lnTo>
                  <a:lnTo>
                    <a:pt x="170207" y="163857"/>
                  </a:lnTo>
                  <a:lnTo>
                    <a:pt x="183258" y="146135"/>
                  </a:lnTo>
                  <a:lnTo>
                    <a:pt x="191592" y="109850"/>
                  </a:lnTo>
                  <a:lnTo>
                    <a:pt x="187303" y="89377"/>
                  </a:lnTo>
                  <a:lnTo>
                    <a:pt x="179938" y="68969"/>
                  </a:lnTo>
                  <a:lnTo>
                    <a:pt x="172090" y="20686"/>
                  </a:lnTo>
                  <a:lnTo>
                    <a:pt x="1635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883697" y="2758943"/>
              <a:ext cx="128905" cy="220622"/>
            </a:xfrm>
            <a:custGeom>
              <a:avLst/>
              <a:gdLst/>
              <a:ahLst/>
              <a:cxnLst/>
              <a:rect l="0" t="0" r="0" b="0"/>
              <a:pathLst>
                <a:path w="128905" h="220622">
                  <a:moveTo>
                    <a:pt x="23619" y="104808"/>
                  </a:moveTo>
                  <a:lnTo>
                    <a:pt x="14554" y="163425"/>
                  </a:lnTo>
                  <a:lnTo>
                    <a:pt x="19445" y="202174"/>
                  </a:lnTo>
                  <a:lnTo>
                    <a:pt x="18497" y="201304"/>
                  </a:lnTo>
                  <a:lnTo>
                    <a:pt x="16694" y="197215"/>
                  </a:lnTo>
                  <a:lnTo>
                    <a:pt x="7326" y="141182"/>
                  </a:lnTo>
                  <a:lnTo>
                    <a:pt x="0" y="110446"/>
                  </a:lnTo>
                  <a:lnTo>
                    <a:pt x="4829" y="52586"/>
                  </a:lnTo>
                  <a:lnTo>
                    <a:pt x="11758" y="26616"/>
                  </a:lnTo>
                  <a:lnTo>
                    <a:pt x="22637" y="7275"/>
                  </a:lnTo>
                  <a:lnTo>
                    <a:pt x="31153" y="2351"/>
                  </a:lnTo>
                  <a:lnTo>
                    <a:pt x="53094" y="0"/>
                  </a:lnTo>
                  <a:lnTo>
                    <a:pt x="63156" y="4520"/>
                  </a:lnTo>
                  <a:lnTo>
                    <a:pt x="80575" y="22021"/>
                  </a:lnTo>
                  <a:lnTo>
                    <a:pt x="116092" y="83877"/>
                  </a:lnTo>
                  <a:lnTo>
                    <a:pt x="125107" y="120963"/>
                  </a:lnTo>
                  <a:lnTo>
                    <a:pt x="128153" y="174246"/>
                  </a:lnTo>
                  <a:lnTo>
                    <a:pt x="128904" y="220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0096829" y="2958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4782837" y="3148020"/>
            <a:ext cx="260314" cy="329680"/>
          </a:xfrm>
          <a:custGeom>
            <a:avLst/>
            <a:gdLst/>
            <a:ahLst/>
            <a:cxnLst/>
            <a:rect l="0" t="0" r="0" b="0"/>
            <a:pathLst>
              <a:path w="260314" h="329680">
                <a:moveTo>
                  <a:pt x="70800" y="0"/>
                </a:moveTo>
                <a:lnTo>
                  <a:pt x="43289" y="53875"/>
                </a:lnTo>
                <a:lnTo>
                  <a:pt x="35956" y="74248"/>
                </a:lnTo>
                <a:lnTo>
                  <a:pt x="33532" y="76405"/>
                </a:lnTo>
                <a:lnTo>
                  <a:pt x="31917" y="73164"/>
                </a:lnTo>
                <a:lnTo>
                  <a:pt x="30840" y="66323"/>
                </a:lnTo>
                <a:lnTo>
                  <a:pt x="32462" y="59423"/>
                </a:lnTo>
                <a:lnTo>
                  <a:pt x="58183" y="18946"/>
                </a:lnTo>
                <a:lnTo>
                  <a:pt x="74551" y="5301"/>
                </a:lnTo>
                <a:lnTo>
                  <a:pt x="83829" y="25"/>
                </a:lnTo>
                <a:lnTo>
                  <a:pt x="92354" y="17"/>
                </a:lnTo>
                <a:lnTo>
                  <a:pt x="100378" y="3521"/>
                </a:lnTo>
                <a:lnTo>
                  <a:pt x="114361" y="16773"/>
                </a:lnTo>
                <a:lnTo>
                  <a:pt x="147736" y="74248"/>
                </a:lnTo>
                <a:lnTo>
                  <a:pt x="168568" y="132004"/>
                </a:lnTo>
                <a:lnTo>
                  <a:pt x="173431" y="194834"/>
                </a:lnTo>
                <a:lnTo>
                  <a:pt x="166070" y="242692"/>
                </a:lnTo>
                <a:lnTo>
                  <a:pt x="149591" y="273250"/>
                </a:lnTo>
                <a:lnTo>
                  <a:pt x="116170" y="311819"/>
                </a:lnTo>
                <a:lnTo>
                  <a:pt x="84113" y="327657"/>
                </a:lnTo>
                <a:lnTo>
                  <a:pt x="61509" y="329679"/>
                </a:lnTo>
                <a:lnTo>
                  <a:pt x="40934" y="325509"/>
                </a:lnTo>
                <a:lnTo>
                  <a:pt x="23991" y="315856"/>
                </a:lnTo>
                <a:lnTo>
                  <a:pt x="11781" y="300648"/>
                </a:lnTo>
                <a:lnTo>
                  <a:pt x="3625" y="281021"/>
                </a:lnTo>
                <a:lnTo>
                  <a:pt x="0" y="256700"/>
                </a:lnTo>
                <a:lnTo>
                  <a:pt x="4628" y="236531"/>
                </a:lnTo>
                <a:lnTo>
                  <a:pt x="9138" y="227878"/>
                </a:lnTo>
                <a:lnTo>
                  <a:pt x="23507" y="215143"/>
                </a:lnTo>
                <a:lnTo>
                  <a:pt x="32253" y="210109"/>
                </a:lnTo>
                <a:lnTo>
                  <a:pt x="54447" y="207636"/>
                </a:lnTo>
                <a:lnTo>
                  <a:pt x="112147" y="218589"/>
                </a:lnTo>
                <a:lnTo>
                  <a:pt x="165455" y="235269"/>
                </a:lnTo>
                <a:lnTo>
                  <a:pt x="197112" y="245704"/>
                </a:lnTo>
                <a:lnTo>
                  <a:pt x="218186" y="243343"/>
                </a:lnTo>
                <a:lnTo>
                  <a:pt x="260313" y="2210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4696509" y="3042735"/>
            <a:ext cx="450410" cy="483089"/>
          </a:xfrm>
          <a:custGeom>
            <a:avLst/>
            <a:gdLst/>
            <a:ahLst/>
            <a:cxnLst/>
            <a:rect l="0" t="0" r="0" b="0"/>
            <a:pathLst>
              <a:path w="450410" h="483089">
                <a:moveTo>
                  <a:pt x="293998" y="10529"/>
                </a:moveTo>
                <a:lnTo>
                  <a:pt x="254311" y="4463"/>
                </a:lnTo>
                <a:lnTo>
                  <a:pt x="199561" y="15088"/>
                </a:lnTo>
                <a:lnTo>
                  <a:pt x="136099" y="49842"/>
                </a:lnTo>
                <a:lnTo>
                  <a:pt x="80331" y="99478"/>
                </a:lnTo>
                <a:lnTo>
                  <a:pt x="37841" y="158342"/>
                </a:lnTo>
                <a:lnTo>
                  <a:pt x="12856" y="203243"/>
                </a:lnTo>
                <a:lnTo>
                  <a:pt x="3246" y="243104"/>
                </a:lnTo>
                <a:lnTo>
                  <a:pt x="0" y="304085"/>
                </a:lnTo>
                <a:lnTo>
                  <a:pt x="5795" y="331681"/>
                </a:lnTo>
                <a:lnTo>
                  <a:pt x="35164" y="388866"/>
                </a:lnTo>
                <a:lnTo>
                  <a:pt x="69505" y="436517"/>
                </a:lnTo>
                <a:lnTo>
                  <a:pt x="105894" y="465165"/>
                </a:lnTo>
                <a:lnTo>
                  <a:pt x="137658" y="478119"/>
                </a:lnTo>
                <a:lnTo>
                  <a:pt x="192840" y="483088"/>
                </a:lnTo>
                <a:lnTo>
                  <a:pt x="248540" y="478481"/>
                </a:lnTo>
                <a:lnTo>
                  <a:pt x="304086" y="462949"/>
                </a:lnTo>
                <a:lnTo>
                  <a:pt x="314762" y="459541"/>
                </a:lnTo>
                <a:lnTo>
                  <a:pt x="332863" y="446396"/>
                </a:lnTo>
                <a:lnTo>
                  <a:pt x="394120" y="393310"/>
                </a:lnTo>
                <a:lnTo>
                  <a:pt x="422353" y="356631"/>
                </a:lnTo>
                <a:lnTo>
                  <a:pt x="444248" y="299561"/>
                </a:lnTo>
                <a:lnTo>
                  <a:pt x="450409" y="245220"/>
                </a:lnTo>
                <a:lnTo>
                  <a:pt x="449137" y="204589"/>
                </a:lnTo>
                <a:lnTo>
                  <a:pt x="428148" y="147998"/>
                </a:lnTo>
                <a:lnTo>
                  <a:pt x="398463" y="94836"/>
                </a:lnTo>
                <a:lnTo>
                  <a:pt x="371046" y="58248"/>
                </a:lnTo>
                <a:lnTo>
                  <a:pt x="314425" y="23287"/>
                </a:lnTo>
                <a:lnTo>
                  <a:pt x="260236" y="9090"/>
                </a:lnTo>
                <a:lnTo>
                  <a:pt x="24135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5349940" y="3148020"/>
            <a:ext cx="209107" cy="280849"/>
          </a:xfrm>
          <a:custGeom>
            <a:avLst/>
            <a:gdLst/>
            <a:ahLst/>
            <a:cxnLst/>
            <a:rect l="0" t="0" r="0" b="0"/>
            <a:pathLst>
              <a:path w="209107" h="280849">
                <a:moveTo>
                  <a:pt x="9065" y="0"/>
                </a:moveTo>
                <a:lnTo>
                  <a:pt x="9065" y="58617"/>
                </a:lnTo>
                <a:lnTo>
                  <a:pt x="9065" y="112791"/>
                </a:lnTo>
                <a:lnTo>
                  <a:pt x="9065" y="168552"/>
                </a:lnTo>
                <a:lnTo>
                  <a:pt x="3476" y="224627"/>
                </a:lnTo>
                <a:lnTo>
                  <a:pt x="0" y="266728"/>
                </a:lnTo>
                <a:lnTo>
                  <a:pt x="4192" y="274915"/>
                </a:lnTo>
                <a:lnTo>
                  <a:pt x="11665" y="279203"/>
                </a:lnTo>
                <a:lnTo>
                  <a:pt x="32447" y="280848"/>
                </a:lnTo>
                <a:lnTo>
                  <a:pt x="87037" y="275492"/>
                </a:lnTo>
                <a:lnTo>
                  <a:pt x="148209" y="274087"/>
                </a:lnTo>
                <a:lnTo>
                  <a:pt x="209106" y="2737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5359005" y="3263834"/>
            <a:ext cx="94757" cy="10529"/>
          </a:xfrm>
          <a:custGeom>
            <a:avLst/>
            <a:gdLst/>
            <a:ahLst/>
            <a:cxnLst/>
            <a:rect l="0" t="0" r="0" b="0"/>
            <a:pathLst>
              <a:path w="94757" h="10529">
                <a:moveTo>
                  <a:pt x="94756" y="0"/>
                </a:moveTo>
                <a:lnTo>
                  <a:pt x="67200" y="7236"/>
                </a:lnTo>
                <a:lnTo>
                  <a:pt x="20336" y="9878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5380062" y="3105906"/>
            <a:ext cx="126343" cy="1"/>
          </a:xfrm>
          <a:custGeom>
            <a:avLst/>
            <a:gdLst/>
            <a:ahLst/>
            <a:cxnLst/>
            <a:rect l="0" t="0" r="0" b="0"/>
            <a:pathLst>
              <a:path w="126343" h="1">
                <a:moveTo>
                  <a:pt x="126342" y="0"/>
                </a:moveTo>
                <a:lnTo>
                  <a:pt x="67725" y="0"/>
                </a:lnTo>
                <a:lnTo>
                  <a:pt x="12153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5580103" y="3232248"/>
            <a:ext cx="126343" cy="163393"/>
          </a:xfrm>
          <a:custGeom>
            <a:avLst/>
            <a:gdLst/>
            <a:ahLst/>
            <a:cxnLst/>
            <a:rect l="0" t="0" r="0" b="0"/>
            <a:pathLst>
              <a:path w="126343" h="163393">
                <a:moveTo>
                  <a:pt x="0" y="10529"/>
                </a:moveTo>
                <a:lnTo>
                  <a:pt x="14573" y="53221"/>
                </a:lnTo>
                <a:lnTo>
                  <a:pt x="41545" y="115865"/>
                </a:lnTo>
                <a:lnTo>
                  <a:pt x="56040" y="157938"/>
                </a:lnTo>
                <a:lnTo>
                  <a:pt x="60757" y="162614"/>
                </a:lnTo>
                <a:lnTo>
                  <a:pt x="66241" y="163392"/>
                </a:lnTo>
                <a:lnTo>
                  <a:pt x="72237" y="161570"/>
                </a:lnTo>
                <a:lnTo>
                  <a:pt x="77403" y="155677"/>
                </a:lnTo>
                <a:lnTo>
                  <a:pt x="86264" y="136651"/>
                </a:lnTo>
                <a:lnTo>
                  <a:pt x="96758" y="75866"/>
                </a:lnTo>
                <a:lnTo>
                  <a:pt x="115990" y="16958"/>
                </a:lnTo>
                <a:lnTo>
                  <a:pt x="126342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5738031" y="3218514"/>
            <a:ext cx="117498" cy="174188"/>
          </a:xfrm>
          <a:custGeom>
            <a:avLst/>
            <a:gdLst/>
            <a:ahLst/>
            <a:cxnLst/>
            <a:rect l="0" t="0" r="0" b="0"/>
            <a:pathLst>
              <a:path w="117498" h="174188">
                <a:moveTo>
                  <a:pt x="0" y="66377"/>
                </a:moveTo>
                <a:lnTo>
                  <a:pt x="11178" y="77555"/>
                </a:lnTo>
                <a:lnTo>
                  <a:pt x="29144" y="83043"/>
                </a:lnTo>
                <a:lnTo>
                  <a:pt x="51558" y="84313"/>
                </a:lnTo>
                <a:lnTo>
                  <a:pt x="73217" y="80977"/>
                </a:lnTo>
                <a:lnTo>
                  <a:pt x="91422" y="72476"/>
                </a:lnTo>
                <a:lnTo>
                  <a:pt x="99552" y="66933"/>
                </a:lnTo>
                <a:lnTo>
                  <a:pt x="111706" y="51417"/>
                </a:lnTo>
                <a:lnTo>
                  <a:pt x="116585" y="42365"/>
                </a:lnTo>
                <a:lnTo>
                  <a:pt x="117497" y="33992"/>
                </a:lnTo>
                <a:lnTo>
                  <a:pt x="112272" y="18448"/>
                </a:lnTo>
                <a:lnTo>
                  <a:pt x="99032" y="6861"/>
                </a:lnTo>
                <a:lnTo>
                  <a:pt x="90588" y="2133"/>
                </a:lnTo>
                <a:lnTo>
                  <a:pt x="68727" y="0"/>
                </a:lnTo>
                <a:lnTo>
                  <a:pt x="56347" y="1068"/>
                </a:lnTo>
                <a:lnTo>
                  <a:pt x="36351" y="11614"/>
                </a:lnTo>
                <a:lnTo>
                  <a:pt x="20836" y="28000"/>
                </a:lnTo>
                <a:lnTo>
                  <a:pt x="10040" y="46981"/>
                </a:lnTo>
                <a:lnTo>
                  <a:pt x="2975" y="88576"/>
                </a:lnTo>
                <a:lnTo>
                  <a:pt x="7561" y="111728"/>
                </a:lnTo>
                <a:lnTo>
                  <a:pt x="29570" y="151244"/>
                </a:lnTo>
                <a:lnTo>
                  <a:pt x="45897" y="165707"/>
                </a:lnTo>
                <a:lnTo>
                  <a:pt x="55165" y="171201"/>
                </a:lnTo>
                <a:lnTo>
                  <a:pt x="71701" y="174187"/>
                </a:lnTo>
                <a:lnTo>
                  <a:pt x="94756" y="17166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5899904" y="3247826"/>
            <a:ext cx="143454" cy="163408"/>
          </a:xfrm>
          <a:custGeom>
            <a:avLst/>
            <a:gdLst/>
            <a:ahLst/>
            <a:cxnLst/>
            <a:rect l="0" t="0" r="0" b="0"/>
            <a:pathLst>
              <a:path w="143454" h="163408">
                <a:moveTo>
                  <a:pt x="6583" y="58122"/>
                </a:moveTo>
                <a:lnTo>
                  <a:pt x="12172" y="116739"/>
                </a:lnTo>
                <a:lnTo>
                  <a:pt x="15648" y="157118"/>
                </a:lnTo>
                <a:lnTo>
                  <a:pt x="14966" y="161554"/>
                </a:lnTo>
                <a:lnTo>
                  <a:pt x="13342" y="159832"/>
                </a:lnTo>
                <a:lnTo>
                  <a:pt x="237" y="109860"/>
                </a:lnTo>
                <a:lnTo>
                  <a:pt x="0" y="52267"/>
                </a:lnTo>
                <a:lnTo>
                  <a:pt x="5997" y="29784"/>
                </a:lnTo>
                <a:lnTo>
                  <a:pt x="16461" y="11992"/>
                </a:lnTo>
                <a:lnTo>
                  <a:pt x="24866" y="6312"/>
                </a:lnTo>
                <a:lnTo>
                  <a:pt x="46684" y="0"/>
                </a:lnTo>
                <a:lnTo>
                  <a:pt x="56714" y="1827"/>
                </a:lnTo>
                <a:lnTo>
                  <a:pt x="74097" y="13214"/>
                </a:lnTo>
                <a:lnTo>
                  <a:pt x="124579" y="72396"/>
                </a:lnTo>
                <a:lnTo>
                  <a:pt x="134285" y="91372"/>
                </a:lnTo>
                <a:lnTo>
                  <a:pt x="142246" y="144663"/>
                </a:lnTo>
                <a:lnTo>
                  <a:pt x="143453" y="16340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6363675" y="3105906"/>
            <a:ext cx="16595" cy="326385"/>
          </a:xfrm>
          <a:custGeom>
            <a:avLst/>
            <a:gdLst/>
            <a:ahLst/>
            <a:cxnLst/>
            <a:rect l="0" t="0" r="0" b="0"/>
            <a:pathLst>
              <a:path w="16595" h="326385">
                <a:moveTo>
                  <a:pt x="6066" y="0"/>
                </a:moveTo>
                <a:lnTo>
                  <a:pt x="0" y="39688"/>
                </a:lnTo>
                <a:lnTo>
                  <a:pt x="4521" y="89988"/>
                </a:lnTo>
                <a:lnTo>
                  <a:pt x="11350" y="144378"/>
                </a:lnTo>
                <a:lnTo>
                  <a:pt x="15041" y="194857"/>
                </a:lnTo>
                <a:lnTo>
                  <a:pt x="16288" y="257986"/>
                </a:lnTo>
                <a:lnTo>
                  <a:pt x="16534" y="306157"/>
                </a:lnTo>
                <a:lnTo>
                  <a:pt x="16594" y="3263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6222342" y="3242777"/>
            <a:ext cx="252685" cy="42115"/>
          </a:xfrm>
          <a:custGeom>
            <a:avLst/>
            <a:gdLst/>
            <a:ahLst/>
            <a:cxnLst/>
            <a:rect l="0" t="0" r="0" b="0"/>
            <a:pathLst>
              <a:path w="252685" h="42115">
                <a:moveTo>
                  <a:pt x="252684" y="0"/>
                </a:moveTo>
                <a:lnTo>
                  <a:pt x="203753" y="8333"/>
                </a:lnTo>
                <a:lnTo>
                  <a:pt x="144622" y="15684"/>
                </a:lnTo>
                <a:lnTo>
                  <a:pt x="89052" y="28401"/>
                </a:lnTo>
                <a:lnTo>
                  <a:pt x="26631" y="40077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6475676" y="3084849"/>
            <a:ext cx="140166" cy="305328"/>
          </a:xfrm>
          <a:custGeom>
            <a:avLst/>
            <a:gdLst/>
            <a:ahLst/>
            <a:cxnLst/>
            <a:rect l="0" t="0" r="0" b="0"/>
            <a:pathLst>
              <a:path w="140166" h="305328">
                <a:moveTo>
                  <a:pt x="9878" y="0"/>
                </a:moveTo>
                <a:lnTo>
                  <a:pt x="2642" y="27556"/>
                </a:lnTo>
                <a:lnTo>
                  <a:pt x="0" y="86899"/>
                </a:lnTo>
                <a:lnTo>
                  <a:pt x="2661" y="137662"/>
                </a:lnTo>
                <a:lnTo>
                  <a:pt x="7740" y="189748"/>
                </a:lnTo>
                <a:lnTo>
                  <a:pt x="12364" y="239106"/>
                </a:lnTo>
                <a:lnTo>
                  <a:pt x="15663" y="267706"/>
                </a:lnTo>
                <a:lnTo>
                  <a:pt x="13229" y="292116"/>
                </a:lnTo>
                <a:lnTo>
                  <a:pt x="12112" y="294180"/>
                </a:lnTo>
                <a:lnTo>
                  <a:pt x="10172" y="246089"/>
                </a:lnTo>
                <a:lnTo>
                  <a:pt x="15554" y="211736"/>
                </a:lnTo>
                <a:lnTo>
                  <a:pt x="30147" y="184920"/>
                </a:lnTo>
                <a:lnTo>
                  <a:pt x="45793" y="172654"/>
                </a:lnTo>
                <a:lnTo>
                  <a:pt x="54878" y="167745"/>
                </a:lnTo>
                <a:lnTo>
                  <a:pt x="64444" y="166812"/>
                </a:lnTo>
                <a:lnTo>
                  <a:pt x="84433" y="172015"/>
                </a:lnTo>
                <a:lnTo>
                  <a:pt x="109828" y="188098"/>
                </a:lnTo>
                <a:lnTo>
                  <a:pt x="121760" y="204092"/>
                </a:lnTo>
                <a:lnTo>
                  <a:pt x="138953" y="242956"/>
                </a:lnTo>
                <a:lnTo>
                  <a:pt x="140165" y="263568"/>
                </a:lnTo>
                <a:lnTo>
                  <a:pt x="136220" y="3053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6653178" y="3253305"/>
            <a:ext cx="123127" cy="149492"/>
          </a:xfrm>
          <a:custGeom>
            <a:avLst/>
            <a:gdLst/>
            <a:ahLst/>
            <a:cxnLst/>
            <a:rect l="0" t="0" r="0" b="0"/>
            <a:pathLst>
              <a:path w="123127" h="149492">
                <a:moveTo>
                  <a:pt x="95589" y="21057"/>
                </a:moveTo>
                <a:lnTo>
                  <a:pt x="84410" y="9879"/>
                </a:lnTo>
                <a:lnTo>
                  <a:pt x="76438" y="7756"/>
                </a:lnTo>
                <a:lnTo>
                  <a:pt x="55101" y="8517"/>
                </a:lnTo>
                <a:lnTo>
                  <a:pt x="36260" y="15874"/>
                </a:lnTo>
                <a:lnTo>
                  <a:pt x="20087" y="28112"/>
                </a:lnTo>
                <a:lnTo>
                  <a:pt x="5100" y="45250"/>
                </a:lnTo>
                <a:lnTo>
                  <a:pt x="0" y="70804"/>
                </a:lnTo>
                <a:lnTo>
                  <a:pt x="2802" y="99319"/>
                </a:lnTo>
                <a:lnTo>
                  <a:pt x="11846" y="123691"/>
                </a:lnTo>
                <a:lnTo>
                  <a:pt x="26784" y="139982"/>
                </a:lnTo>
                <a:lnTo>
                  <a:pt x="35681" y="145964"/>
                </a:lnTo>
                <a:lnTo>
                  <a:pt x="54925" y="149491"/>
                </a:lnTo>
                <a:lnTo>
                  <a:pt x="64970" y="148793"/>
                </a:lnTo>
                <a:lnTo>
                  <a:pt x="82370" y="141780"/>
                </a:lnTo>
                <a:lnTo>
                  <a:pt x="97903" y="129694"/>
                </a:lnTo>
                <a:lnTo>
                  <a:pt x="112605" y="112624"/>
                </a:lnTo>
                <a:lnTo>
                  <a:pt x="120700" y="90219"/>
                </a:lnTo>
                <a:lnTo>
                  <a:pt x="123126" y="65834"/>
                </a:lnTo>
                <a:lnTo>
                  <a:pt x="120307" y="43298"/>
                </a:lnTo>
                <a:lnTo>
                  <a:pt x="112033" y="24703"/>
                </a:lnTo>
                <a:lnTo>
                  <a:pt x="101728" y="10979"/>
                </a:lnTo>
                <a:lnTo>
                  <a:pt x="8506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6822466" y="3263834"/>
            <a:ext cx="123486" cy="147445"/>
          </a:xfrm>
          <a:custGeom>
            <a:avLst/>
            <a:gdLst/>
            <a:ahLst/>
            <a:cxnLst/>
            <a:rect l="0" t="0" r="0" b="0"/>
            <a:pathLst>
              <a:path w="123486" h="147445">
                <a:moveTo>
                  <a:pt x="0" y="21057"/>
                </a:moveTo>
                <a:lnTo>
                  <a:pt x="0" y="79673"/>
                </a:lnTo>
                <a:lnTo>
                  <a:pt x="5590" y="114464"/>
                </a:lnTo>
                <a:lnTo>
                  <a:pt x="20244" y="141410"/>
                </a:lnTo>
                <a:lnTo>
                  <a:pt x="27534" y="145746"/>
                </a:lnTo>
                <a:lnTo>
                  <a:pt x="44993" y="147444"/>
                </a:lnTo>
                <a:lnTo>
                  <a:pt x="74552" y="136234"/>
                </a:lnTo>
                <a:lnTo>
                  <a:pt x="99948" y="118094"/>
                </a:lnTo>
                <a:lnTo>
                  <a:pt x="116702" y="92313"/>
                </a:lnTo>
                <a:lnTo>
                  <a:pt x="123485" y="56858"/>
                </a:lnTo>
                <a:lnTo>
                  <a:pt x="11581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6927751" y="3273680"/>
            <a:ext cx="205153" cy="453409"/>
          </a:xfrm>
          <a:custGeom>
            <a:avLst/>
            <a:gdLst/>
            <a:ahLst/>
            <a:cxnLst/>
            <a:rect l="0" t="0" r="0" b="0"/>
            <a:pathLst>
              <a:path w="205153" h="453409">
                <a:moveTo>
                  <a:pt x="168456" y="137553"/>
                </a:moveTo>
                <a:lnTo>
                  <a:pt x="176789" y="100075"/>
                </a:lnTo>
                <a:lnTo>
                  <a:pt x="175214" y="65227"/>
                </a:lnTo>
                <a:lnTo>
                  <a:pt x="169120" y="43407"/>
                </a:lnTo>
                <a:lnTo>
                  <a:pt x="158613" y="22011"/>
                </a:lnTo>
                <a:lnTo>
                  <a:pt x="143025" y="7042"/>
                </a:lnTo>
                <a:lnTo>
                  <a:pt x="133954" y="1413"/>
                </a:lnTo>
                <a:lnTo>
                  <a:pt x="125568" y="0"/>
                </a:lnTo>
                <a:lnTo>
                  <a:pt x="117637" y="1397"/>
                </a:lnTo>
                <a:lnTo>
                  <a:pt x="110010" y="4668"/>
                </a:lnTo>
                <a:lnTo>
                  <a:pt x="98416" y="17661"/>
                </a:lnTo>
                <a:lnTo>
                  <a:pt x="93687" y="26040"/>
                </a:lnTo>
                <a:lnTo>
                  <a:pt x="91551" y="47827"/>
                </a:lnTo>
                <a:lnTo>
                  <a:pt x="99713" y="94353"/>
                </a:lnTo>
                <a:lnTo>
                  <a:pt x="105080" y="102904"/>
                </a:lnTo>
                <a:lnTo>
                  <a:pt x="120401" y="115524"/>
                </a:lnTo>
                <a:lnTo>
                  <a:pt x="129401" y="117018"/>
                </a:lnTo>
                <a:lnTo>
                  <a:pt x="148758" y="112438"/>
                </a:lnTo>
                <a:lnTo>
                  <a:pt x="162820" y="99485"/>
                </a:lnTo>
                <a:lnTo>
                  <a:pt x="168208" y="91117"/>
                </a:lnTo>
                <a:lnTo>
                  <a:pt x="171800" y="90218"/>
                </a:lnTo>
                <a:lnTo>
                  <a:pt x="174195" y="94298"/>
                </a:lnTo>
                <a:lnTo>
                  <a:pt x="185590" y="156770"/>
                </a:lnTo>
                <a:lnTo>
                  <a:pt x="189520" y="210317"/>
                </a:lnTo>
                <a:lnTo>
                  <a:pt x="197617" y="267869"/>
                </a:lnTo>
                <a:lnTo>
                  <a:pt x="205152" y="323691"/>
                </a:lnTo>
                <a:lnTo>
                  <a:pt x="203375" y="363241"/>
                </a:lnTo>
                <a:lnTo>
                  <a:pt x="195440" y="399005"/>
                </a:lnTo>
                <a:lnTo>
                  <a:pt x="189955" y="407781"/>
                </a:lnTo>
                <a:lnTo>
                  <a:pt x="174502" y="420651"/>
                </a:lnTo>
                <a:lnTo>
                  <a:pt x="146071" y="434473"/>
                </a:lnTo>
                <a:lnTo>
                  <a:pt x="83129" y="444892"/>
                </a:lnTo>
                <a:lnTo>
                  <a:pt x="27859" y="451726"/>
                </a:lnTo>
                <a:lnTo>
                  <a:pt x="0" y="45340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7159378" y="3137492"/>
            <a:ext cx="126343" cy="252685"/>
          </a:xfrm>
          <a:custGeom>
            <a:avLst/>
            <a:gdLst/>
            <a:ahLst/>
            <a:cxnLst/>
            <a:rect l="0" t="0" r="0" b="0"/>
            <a:pathLst>
              <a:path w="126343" h="252685">
                <a:moveTo>
                  <a:pt x="0" y="0"/>
                </a:moveTo>
                <a:lnTo>
                  <a:pt x="0" y="58617"/>
                </a:lnTo>
                <a:lnTo>
                  <a:pt x="1170" y="121196"/>
                </a:lnTo>
                <a:lnTo>
                  <a:pt x="11453" y="183644"/>
                </a:lnTo>
                <a:lnTo>
                  <a:pt x="19160" y="236057"/>
                </a:lnTo>
                <a:lnTo>
                  <a:pt x="18622" y="241599"/>
                </a:lnTo>
                <a:lnTo>
                  <a:pt x="17094" y="241785"/>
                </a:lnTo>
                <a:lnTo>
                  <a:pt x="14906" y="238398"/>
                </a:lnTo>
                <a:lnTo>
                  <a:pt x="11826" y="211276"/>
                </a:lnTo>
                <a:lnTo>
                  <a:pt x="17345" y="192946"/>
                </a:lnTo>
                <a:lnTo>
                  <a:pt x="39951" y="162115"/>
                </a:lnTo>
                <a:lnTo>
                  <a:pt x="48861" y="158379"/>
                </a:lnTo>
                <a:lnTo>
                  <a:pt x="71239" y="157348"/>
                </a:lnTo>
                <a:lnTo>
                  <a:pt x="81418" y="161051"/>
                </a:lnTo>
                <a:lnTo>
                  <a:pt x="98967" y="174524"/>
                </a:lnTo>
                <a:lnTo>
                  <a:pt x="116411" y="201839"/>
                </a:lnTo>
                <a:lnTo>
                  <a:pt x="126342" y="2526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7477831" y="3253084"/>
            <a:ext cx="239558" cy="171800"/>
          </a:xfrm>
          <a:custGeom>
            <a:avLst/>
            <a:gdLst/>
            <a:ahLst/>
            <a:cxnLst/>
            <a:rect l="0" t="0" r="0" b="0"/>
            <a:pathLst>
              <a:path w="239558" h="171800">
                <a:moveTo>
                  <a:pt x="28988" y="63392"/>
                </a:moveTo>
                <a:lnTo>
                  <a:pt x="34577" y="125485"/>
                </a:lnTo>
                <a:lnTo>
                  <a:pt x="38052" y="163419"/>
                </a:lnTo>
                <a:lnTo>
                  <a:pt x="36201" y="169851"/>
                </a:lnTo>
                <a:lnTo>
                  <a:pt x="32626" y="171799"/>
                </a:lnTo>
                <a:lnTo>
                  <a:pt x="27904" y="170759"/>
                </a:lnTo>
                <a:lnTo>
                  <a:pt x="19537" y="157124"/>
                </a:lnTo>
                <a:lnTo>
                  <a:pt x="2224" y="96966"/>
                </a:lnTo>
                <a:lnTo>
                  <a:pt x="0" y="57093"/>
                </a:lnTo>
                <a:lnTo>
                  <a:pt x="3627" y="33686"/>
                </a:lnTo>
                <a:lnTo>
                  <a:pt x="12257" y="14705"/>
                </a:lnTo>
                <a:lnTo>
                  <a:pt x="17833" y="6367"/>
                </a:lnTo>
                <a:lnTo>
                  <a:pt x="26231" y="1979"/>
                </a:lnTo>
                <a:lnTo>
                  <a:pt x="48040" y="222"/>
                </a:lnTo>
                <a:lnTo>
                  <a:pt x="67091" y="6461"/>
                </a:lnTo>
                <a:lnTo>
                  <a:pt x="83357" y="18202"/>
                </a:lnTo>
                <a:lnTo>
                  <a:pt x="104499" y="44543"/>
                </a:lnTo>
                <a:lnTo>
                  <a:pt x="114411" y="64373"/>
                </a:lnTo>
                <a:lnTo>
                  <a:pt x="116476" y="84885"/>
                </a:lnTo>
                <a:lnTo>
                  <a:pt x="115390" y="95268"/>
                </a:lnTo>
                <a:lnTo>
                  <a:pt x="113495" y="97511"/>
                </a:lnTo>
                <a:lnTo>
                  <a:pt x="111062" y="94327"/>
                </a:lnTo>
                <a:lnTo>
                  <a:pt x="108271" y="87525"/>
                </a:lnTo>
                <a:lnTo>
                  <a:pt x="108288" y="70609"/>
                </a:lnTo>
                <a:lnTo>
                  <a:pt x="117831" y="31153"/>
                </a:lnTo>
                <a:lnTo>
                  <a:pt x="130475" y="13579"/>
                </a:lnTo>
                <a:lnTo>
                  <a:pt x="138760" y="5617"/>
                </a:lnTo>
                <a:lnTo>
                  <a:pt x="147793" y="1479"/>
                </a:lnTo>
                <a:lnTo>
                  <a:pt x="167188" y="0"/>
                </a:lnTo>
                <a:lnTo>
                  <a:pt x="184387" y="6362"/>
                </a:lnTo>
                <a:lnTo>
                  <a:pt x="199829" y="18158"/>
                </a:lnTo>
                <a:lnTo>
                  <a:pt x="214492" y="35099"/>
                </a:lnTo>
                <a:lnTo>
                  <a:pt x="230310" y="69957"/>
                </a:lnTo>
                <a:lnTo>
                  <a:pt x="238339" y="125016"/>
                </a:lnTo>
                <a:lnTo>
                  <a:pt x="239557" y="13709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7761698" y="3211191"/>
            <a:ext cx="127916" cy="189526"/>
          </a:xfrm>
          <a:custGeom>
            <a:avLst/>
            <a:gdLst/>
            <a:ahLst/>
            <a:cxnLst/>
            <a:rect l="0" t="0" r="0" b="0"/>
            <a:pathLst>
              <a:path w="127916" h="189526">
                <a:moveTo>
                  <a:pt x="8333" y="31586"/>
                </a:moveTo>
                <a:lnTo>
                  <a:pt x="0" y="69064"/>
                </a:lnTo>
                <a:lnTo>
                  <a:pt x="1574" y="107031"/>
                </a:lnTo>
                <a:lnTo>
                  <a:pt x="7668" y="132968"/>
                </a:lnTo>
                <a:lnTo>
                  <a:pt x="24253" y="166130"/>
                </a:lnTo>
                <a:lnTo>
                  <a:pt x="37246" y="183410"/>
                </a:lnTo>
                <a:lnTo>
                  <a:pt x="45155" y="187784"/>
                </a:lnTo>
                <a:lnTo>
                  <a:pt x="63303" y="189525"/>
                </a:lnTo>
                <a:lnTo>
                  <a:pt x="83066" y="180160"/>
                </a:lnTo>
                <a:lnTo>
                  <a:pt x="93250" y="172749"/>
                </a:lnTo>
                <a:lnTo>
                  <a:pt x="107685" y="152037"/>
                </a:lnTo>
                <a:lnTo>
                  <a:pt x="126484" y="106201"/>
                </a:lnTo>
                <a:lnTo>
                  <a:pt x="127915" y="84636"/>
                </a:lnTo>
                <a:lnTo>
                  <a:pt x="116237" y="32809"/>
                </a:lnTo>
                <a:lnTo>
                  <a:pt x="10309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7949015" y="3084849"/>
            <a:ext cx="31587" cy="305328"/>
          </a:xfrm>
          <a:custGeom>
            <a:avLst/>
            <a:gdLst/>
            <a:ahLst/>
            <a:cxnLst/>
            <a:rect l="0" t="0" r="0" b="0"/>
            <a:pathLst>
              <a:path w="31587" h="305328">
                <a:moveTo>
                  <a:pt x="0" y="0"/>
                </a:moveTo>
                <a:lnTo>
                  <a:pt x="0" y="54145"/>
                </a:lnTo>
                <a:lnTo>
                  <a:pt x="7236" y="116965"/>
                </a:lnTo>
                <a:lnTo>
                  <a:pt x="12999" y="174360"/>
                </a:lnTo>
                <a:lnTo>
                  <a:pt x="19466" y="225774"/>
                </a:lnTo>
                <a:lnTo>
                  <a:pt x="29180" y="280379"/>
                </a:lnTo>
                <a:lnTo>
                  <a:pt x="31586" y="3053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8106999" y="3084849"/>
            <a:ext cx="10473" cy="294799"/>
          </a:xfrm>
          <a:custGeom>
            <a:avLst/>
            <a:gdLst/>
            <a:ahLst/>
            <a:cxnLst/>
            <a:rect l="0" t="0" r="0" b="0"/>
            <a:pathLst>
              <a:path w="10473" h="294799">
                <a:moveTo>
                  <a:pt x="10472" y="0"/>
                </a:moveTo>
                <a:lnTo>
                  <a:pt x="2139" y="52051"/>
                </a:lnTo>
                <a:lnTo>
                  <a:pt x="594" y="105110"/>
                </a:lnTo>
                <a:lnTo>
                  <a:pt x="137" y="157876"/>
                </a:lnTo>
                <a:lnTo>
                  <a:pt x="0" y="207435"/>
                </a:lnTo>
                <a:lnTo>
                  <a:pt x="5544" y="266103"/>
                </a:lnTo>
                <a:lnTo>
                  <a:pt x="10472" y="2947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8001658" y="3179606"/>
            <a:ext cx="189514" cy="31586"/>
          </a:xfrm>
          <a:custGeom>
            <a:avLst/>
            <a:gdLst/>
            <a:ahLst/>
            <a:cxnLst/>
            <a:rect l="0" t="0" r="0" b="0"/>
            <a:pathLst>
              <a:path w="189514" h="31586">
                <a:moveTo>
                  <a:pt x="189513" y="0"/>
                </a:moveTo>
                <a:lnTo>
                  <a:pt x="127420" y="5589"/>
                </a:lnTo>
                <a:lnTo>
                  <a:pt x="68799" y="11892"/>
                </a:lnTo>
                <a:lnTo>
                  <a:pt x="20305" y="27002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8233285" y="3369119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8451242" y="3240092"/>
            <a:ext cx="118956" cy="181826"/>
          </a:xfrm>
          <a:custGeom>
            <a:avLst/>
            <a:gdLst/>
            <a:ahLst/>
            <a:cxnLst/>
            <a:rect l="0" t="0" r="0" b="0"/>
            <a:pathLst>
              <a:path w="118956" h="181826">
                <a:moveTo>
                  <a:pt x="108427" y="65856"/>
                </a:moveTo>
                <a:lnTo>
                  <a:pt x="93772" y="21893"/>
                </a:lnTo>
                <a:lnTo>
                  <a:pt x="80856" y="8102"/>
                </a:lnTo>
                <a:lnTo>
                  <a:pt x="72498" y="2787"/>
                </a:lnTo>
                <a:lnTo>
                  <a:pt x="53854" y="0"/>
                </a:lnTo>
                <a:lnTo>
                  <a:pt x="43969" y="895"/>
                </a:lnTo>
                <a:lnTo>
                  <a:pt x="26746" y="11248"/>
                </a:lnTo>
                <a:lnTo>
                  <a:pt x="12463" y="28718"/>
                </a:lnTo>
                <a:lnTo>
                  <a:pt x="2215" y="52079"/>
                </a:lnTo>
                <a:lnTo>
                  <a:pt x="0" y="74941"/>
                </a:lnTo>
                <a:lnTo>
                  <a:pt x="8110" y="118213"/>
                </a:lnTo>
                <a:lnTo>
                  <a:pt x="23201" y="149999"/>
                </a:lnTo>
                <a:lnTo>
                  <a:pt x="48080" y="176055"/>
                </a:lnTo>
                <a:lnTo>
                  <a:pt x="57667" y="180266"/>
                </a:lnTo>
                <a:lnTo>
                  <a:pt x="77678" y="181825"/>
                </a:lnTo>
                <a:lnTo>
                  <a:pt x="95150" y="175499"/>
                </a:lnTo>
                <a:lnTo>
                  <a:pt x="118955" y="1606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8625684" y="3284891"/>
            <a:ext cx="119093" cy="142522"/>
          </a:xfrm>
          <a:custGeom>
            <a:avLst/>
            <a:gdLst/>
            <a:ahLst/>
            <a:cxnLst/>
            <a:rect l="0" t="0" r="0" b="0"/>
            <a:pathLst>
              <a:path w="119093" h="142522">
                <a:moveTo>
                  <a:pt x="70854" y="31585"/>
                </a:moveTo>
                <a:lnTo>
                  <a:pt x="70854" y="9228"/>
                </a:lnTo>
                <a:lnTo>
                  <a:pt x="66175" y="3812"/>
                </a:lnTo>
                <a:lnTo>
                  <a:pt x="58376" y="1371"/>
                </a:lnTo>
                <a:lnTo>
                  <a:pt x="48498" y="915"/>
                </a:lnTo>
                <a:lnTo>
                  <a:pt x="31282" y="6646"/>
                </a:lnTo>
                <a:lnTo>
                  <a:pt x="23416" y="11449"/>
                </a:lnTo>
                <a:lnTo>
                  <a:pt x="11557" y="26145"/>
                </a:lnTo>
                <a:lnTo>
                  <a:pt x="3555" y="45545"/>
                </a:lnTo>
                <a:lnTo>
                  <a:pt x="0" y="69765"/>
                </a:lnTo>
                <a:lnTo>
                  <a:pt x="4658" y="93008"/>
                </a:lnTo>
                <a:lnTo>
                  <a:pt x="20435" y="122704"/>
                </a:lnTo>
                <a:lnTo>
                  <a:pt x="26713" y="130936"/>
                </a:lnTo>
                <a:lnTo>
                  <a:pt x="46168" y="140082"/>
                </a:lnTo>
                <a:lnTo>
                  <a:pt x="57906" y="142521"/>
                </a:lnTo>
                <a:lnTo>
                  <a:pt x="68071" y="141807"/>
                </a:lnTo>
                <a:lnTo>
                  <a:pt x="85605" y="134775"/>
                </a:lnTo>
                <a:lnTo>
                  <a:pt x="101197" y="117612"/>
                </a:lnTo>
                <a:lnTo>
                  <a:pt x="113586" y="94386"/>
                </a:lnTo>
                <a:lnTo>
                  <a:pt x="119092" y="68465"/>
                </a:lnTo>
                <a:lnTo>
                  <a:pt x="116603" y="33154"/>
                </a:lnTo>
                <a:lnTo>
                  <a:pt x="10244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8780767" y="3226730"/>
            <a:ext cx="347441" cy="183807"/>
          </a:xfrm>
          <a:custGeom>
            <a:avLst/>
            <a:gdLst/>
            <a:ahLst/>
            <a:cxnLst/>
            <a:rect l="0" t="0" r="0" b="0"/>
            <a:pathLst>
              <a:path w="347441" h="183807">
                <a:moveTo>
                  <a:pt x="0" y="121332"/>
                </a:moveTo>
                <a:lnTo>
                  <a:pt x="9553" y="183806"/>
                </a:lnTo>
                <a:lnTo>
                  <a:pt x="11613" y="124992"/>
                </a:lnTo>
                <a:lnTo>
                  <a:pt x="16079" y="96833"/>
                </a:lnTo>
                <a:lnTo>
                  <a:pt x="22418" y="87451"/>
                </a:lnTo>
                <a:lnTo>
                  <a:pt x="31323" y="81197"/>
                </a:lnTo>
                <a:lnTo>
                  <a:pt x="41939" y="77028"/>
                </a:lnTo>
                <a:lnTo>
                  <a:pt x="51356" y="77758"/>
                </a:lnTo>
                <a:lnTo>
                  <a:pt x="68058" y="87928"/>
                </a:lnTo>
                <a:lnTo>
                  <a:pt x="90615" y="118973"/>
                </a:lnTo>
                <a:lnTo>
                  <a:pt x="106527" y="152218"/>
                </a:lnTo>
                <a:lnTo>
                  <a:pt x="109622" y="154791"/>
                </a:lnTo>
                <a:lnTo>
                  <a:pt x="111686" y="151827"/>
                </a:lnTo>
                <a:lnTo>
                  <a:pt x="118570" y="90922"/>
                </a:lnTo>
                <a:lnTo>
                  <a:pt x="121160" y="80001"/>
                </a:lnTo>
                <a:lnTo>
                  <a:pt x="126397" y="71552"/>
                </a:lnTo>
                <a:lnTo>
                  <a:pt x="141574" y="59043"/>
                </a:lnTo>
                <a:lnTo>
                  <a:pt x="149365" y="58749"/>
                </a:lnTo>
                <a:lnTo>
                  <a:pt x="156898" y="62063"/>
                </a:lnTo>
                <a:lnTo>
                  <a:pt x="178679" y="83493"/>
                </a:lnTo>
                <a:lnTo>
                  <a:pt x="196832" y="112070"/>
                </a:lnTo>
                <a:lnTo>
                  <a:pt x="201411" y="122176"/>
                </a:lnTo>
                <a:lnTo>
                  <a:pt x="206803" y="126574"/>
                </a:lnTo>
                <a:lnTo>
                  <a:pt x="212739" y="127166"/>
                </a:lnTo>
                <a:lnTo>
                  <a:pt x="274484" y="107019"/>
                </a:lnTo>
                <a:lnTo>
                  <a:pt x="307596" y="84796"/>
                </a:lnTo>
                <a:lnTo>
                  <a:pt x="322323" y="71558"/>
                </a:lnTo>
                <a:lnTo>
                  <a:pt x="330428" y="51637"/>
                </a:lnTo>
                <a:lnTo>
                  <a:pt x="332589" y="39774"/>
                </a:lnTo>
                <a:lnTo>
                  <a:pt x="328752" y="20353"/>
                </a:lnTo>
                <a:lnTo>
                  <a:pt x="324453" y="11899"/>
                </a:lnTo>
                <a:lnTo>
                  <a:pt x="315738" y="6262"/>
                </a:lnTo>
                <a:lnTo>
                  <a:pt x="290456" y="0"/>
                </a:lnTo>
                <a:lnTo>
                  <a:pt x="269082" y="3456"/>
                </a:lnTo>
                <a:lnTo>
                  <a:pt x="260106" y="7653"/>
                </a:lnTo>
                <a:lnTo>
                  <a:pt x="247013" y="21675"/>
                </a:lnTo>
                <a:lnTo>
                  <a:pt x="241885" y="30327"/>
                </a:lnTo>
                <a:lnTo>
                  <a:pt x="234666" y="70451"/>
                </a:lnTo>
                <a:lnTo>
                  <a:pt x="239217" y="93259"/>
                </a:lnTo>
                <a:lnTo>
                  <a:pt x="254932" y="119253"/>
                </a:lnTo>
                <a:lnTo>
                  <a:pt x="261202" y="126965"/>
                </a:lnTo>
                <a:lnTo>
                  <a:pt x="280646" y="135534"/>
                </a:lnTo>
                <a:lnTo>
                  <a:pt x="314781" y="140357"/>
                </a:lnTo>
                <a:lnTo>
                  <a:pt x="347440" y="14238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9219857" y="3200663"/>
            <a:ext cx="163228" cy="216511"/>
          </a:xfrm>
          <a:custGeom>
            <a:avLst/>
            <a:gdLst/>
            <a:ahLst/>
            <a:cxnLst/>
            <a:rect l="0" t="0" r="0" b="0"/>
            <a:pathLst>
              <a:path w="163228" h="216511">
                <a:moveTo>
                  <a:pt x="97863" y="0"/>
                </a:moveTo>
                <a:lnTo>
                  <a:pt x="55171" y="3119"/>
                </a:lnTo>
                <a:lnTo>
                  <a:pt x="35605" y="9575"/>
                </a:lnTo>
                <a:lnTo>
                  <a:pt x="19110" y="20243"/>
                </a:lnTo>
                <a:lnTo>
                  <a:pt x="7099" y="35903"/>
                </a:lnTo>
                <a:lnTo>
                  <a:pt x="2259" y="44992"/>
                </a:lnTo>
                <a:lnTo>
                  <a:pt x="0" y="64450"/>
                </a:lnTo>
                <a:lnTo>
                  <a:pt x="1035" y="74552"/>
                </a:lnTo>
                <a:lnTo>
                  <a:pt x="6406" y="81287"/>
                </a:lnTo>
                <a:lnTo>
                  <a:pt x="24850" y="88770"/>
                </a:lnTo>
                <a:lnTo>
                  <a:pt x="88350" y="102301"/>
                </a:lnTo>
                <a:lnTo>
                  <a:pt x="114692" y="106298"/>
                </a:lnTo>
                <a:lnTo>
                  <a:pt x="138098" y="115874"/>
                </a:lnTo>
                <a:lnTo>
                  <a:pt x="153960" y="131048"/>
                </a:lnTo>
                <a:lnTo>
                  <a:pt x="159827" y="140008"/>
                </a:lnTo>
                <a:lnTo>
                  <a:pt x="163227" y="162441"/>
                </a:lnTo>
                <a:lnTo>
                  <a:pt x="162496" y="174975"/>
                </a:lnTo>
                <a:lnTo>
                  <a:pt x="152325" y="195140"/>
                </a:lnTo>
                <a:lnTo>
                  <a:pt x="144700" y="203793"/>
                </a:lnTo>
                <a:lnTo>
                  <a:pt x="123749" y="213407"/>
                </a:lnTo>
                <a:lnTo>
                  <a:pt x="100009" y="216510"/>
                </a:lnTo>
                <a:lnTo>
                  <a:pt x="68083" y="211680"/>
                </a:lnTo>
                <a:lnTo>
                  <a:pt x="34692" y="2000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4725321" y="3731431"/>
            <a:ext cx="186186" cy="395635"/>
          </a:xfrm>
          <a:custGeom>
            <a:avLst/>
            <a:gdLst/>
            <a:ahLst/>
            <a:cxnLst/>
            <a:rect l="0" t="0" r="0" b="0"/>
            <a:pathLst>
              <a:path w="186186" h="395635">
                <a:moveTo>
                  <a:pt x="0" y="0"/>
                </a:moveTo>
                <a:lnTo>
                  <a:pt x="3119" y="42691"/>
                </a:lnTo>
                <a:lnTo>
                  <a:pt x="9065" y="95520"/>
                </a:lnTo>
                <a:lnTo>
                  <a:pt x="18645" y="155045"/>
                </a:lnTo>
                <a:lnTo>
                  <a:pt x="28401" y="203607"/>
                </a:lnTo>
                <a:lnTo>
                  <a:pt x="39059" y="265650"/>
                </a:lnTo>
                <a:lnTo>
                  <a:pt x="47100" y="322705"/>
                </a:lnTo>
                <a:lnTo>
                  <a:pt x="45411" y="356879"/>
                </a:lnTo>
                <a:lnTo>
                  <a:pt x="43142" y="359582"/>
                </a:lnTo>
                <a:lnTo>
                  <a:pt x="40460" y="356705"/>
                </a:lnTo>
                <a:lnTo>
                  <a:pt x="37501" y="350107"/>
                </a:lnTo>
                <a:lnTo>
                  <a:pt x="38928" y="318464"/>
                </a:lnTo>
                <a:lnTo>
                  <a:pt x="46759" y="285042"/>
                </a:lnTo>
                <a:lnTo>
                  <a:pt x="62078" y="258502"/>
                </a:lnTo>
                <a:lnTo>
                  <a:pt x="81013" y="246301"/>
                </a:lnTo>
                <a:lnTo>
                  <a:pt x="103856" y="239318"/>
                </a:lnTo>
                <a:lnTo>
                  <a:pt x="125707" y="240114"/>
                </a:lnTo>
                <a:lnTo>
                  <a:pt x="157739" y="252729"/>
                </a:lnTo>
                <a:lnTo>
                  <a:pt x="172662" y="271031"/>
                </a:lnTo>
                <a:lnTo>
                  <a:pt x="182024" y="294763"/>
                </a:lnTo>
                <a:lnTo>
                  <a:pt x="186185" y="320909"/>
                </a:lnTo>
                <a:lnTo>
                  <a:pt x="181794" y="345007"/>
                </a:lnTo>
                <a:lnTo>
                  <a:pt x="166169" y="375185"/>
                </a:lnTo>
                <a:lnTo>
                  <a:pt x="159912" y="383484"/>
                </a:lnTo>
                <a:lnTo>
                  <a:pt x="140482" y="392706"/>
                </a:lnTo>
                <a:lnTo>
                  <a:pt x="117419" y="395634"/>
                </a:lnTo>
                <a:lnTo>
                  <a:pt x="95470" y="393036"/>
                </a:lnTo>
                <a:lnTo>
                  <a:pt x="77136" y="384863"/>
                </a:lnTo>
                <a:lnTo>
                  <a:pt x="52642" y="3684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4967477" y="3921048"/>
            <a:ext cx="126342" cy="154715"/>
          </a:xfrm>
          <a:custGeom>
            <a:avLst/>
            <a:gdLst/>
            <a:ahLst/>
            <a:cxnLst/>
            <a:rect l="0" t="0" r="0" b="0"/>
            <a:pathLst>
              <a:path w="126342" h="154715">
                <a:moveTo>
                  <a:pt x="0" y="73595"/>
                </a:moveTo>
                <a:lnTo>
                  <a:pt x="37477" y="81928"/>
                </a:lnTo>
                <a:lnTo>
                  <a:pt x="88901" y="83690"/>
                </a:lnTo>
                <a:lnTo>
                  <a:pt x="99042" y="80325"/>
                </a:lnTo>
                <a:lnTo>
                  <a:pt x="113428" y="67227"/>
                </a:lnTo>
                <a:lnTo>
                  <a:pt x="116563" y="57652"/>
                </a:lnTo>
                <a:lnTo>
                  <a:pt x="116926" y="34534"/>
                </a:lnTo>
                <a:lnTo>
                  <a:pt x="113046" y="24158"/>
                </a:lnTo>
                <a:lnTo>
                  <a:pt x="99375" y="6389"/>
                </a:lnTo>
                <a:lnTo>
                  <a:pt x="89646" y="1885"/>
                </a:lnTo>
                <a:lnTo>
                  <a:pt x="66359" y="0"/>
                </a:lnTo>
                <a:lnTo>
                  <a:pt x="46650" y="6181"/>
                </a:lnTo>
                <a:lnTo>
                  <a:pt x="38119" y="11105"/>
                </a:lnTo>
                <a:lnTo>
                  <a:pt x="25520" y="25935"/>
                </a:lnTo>
                <a:lnTo>
                  <a:pt x="7900" y="69640"/>
                </a:lnTo>
                <a:lnTo>
                  <a:pt x="6631" y="92894"/>
                </a:lnTo>
                <a:lnTo>
                  <a:pt x="11136" y="113758"/>
                </a:lnTo>
                <a:lnTo>
                  <a:pt x="20937" y="130830"/>
                </a:lnTo>
                <a:lnTo>
                  <a:pt x="36211" y="143096"/>
                </a:lnTo>
                <a:lnTo>
                  <a:pt x="55868" y="151278"/>
                </a:lnTo>
                <a:lnTo>
                  <a:pt x="90902" y="154714"/>
                </a:lnTo>
                <a:lnTo>
                  <a:pt x="126341" y="14729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5189497" y="3731431"/>
            <a:ext cx="104364" cy="357970"/>
          </a:xfrm>
          <a:custGeom>
            <a:avLst/>
            <a:gdLst/>
            <a:ahLst/>
            <a:cxnLst/>
            <a:rect l="0" t="0" r="0" b="0"/>
            <a:pathLst>
              <a:path w="104364" h="357970">
                <a:moveTo>
                  <a:pt x="51720" y="357969"/>
                </a:moveTo>
                <a:lnTo>
                  <a:pt x="40267" y="309038"/>
                </a:lnTo>
                <a:lnTo>
                  <a:pt x="30390" y="261192"/>
                </a:lnTo>
                <a:lnTo>
                  <a:pt x="16571" y="203802"/>
                </a:lnTo>
                <a:lnTo>
                  <a:pt x="3747" y="143029"/>
                </a:lnTo>
                <a:lnTo>
                  <a:pt x="0" y="84751"/>
                </a:lnTo>
                <a:lnTo>
                  <a:pt x="1827" y="57554"/>
                </a:lnTo>
                <a:lnTo>
                  <a:pt x="10439" y="33769"/>
                </a:lnTo>
                <a:lnTo>
                  <a:pt x="25184" y="17738"/>
                </a:lnTo>
                <a:lnTo>
                  <a:pt x="34029" y="11825"/>
                </a:lnTo>
                <a:lnTo>
                  <a:pt x="68835" y="3504"/>
                </a:lnTo>
                <a:lnTo>
                  <a:pt x="10436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5167518" y="3946940"/>
            <a:ext cx="105286" cy="5590"/>
          </a:xfrm>
          <a:custGeom>
            <a:avLst/>
            <a:gdLst/>
            <a:ahLst/>
            <a:cxnLst/>
            <a:rect l="0" t="0" r="0" b="0"/>
            <a:pathLst>
              <a:path w="105286" h="5590">
                <a:moveTo>
                  <a:pt x="105285" y="5589"/>
                </a:moveTo>
                <a:lnTo>
                  <a:pt x="88517" y="0"/>
                </a:lnTo>
                <a:lnTo>
                  <a:pt x="70926" y="376"/>
                </a:lnTo>
                <a:lnTo>
                  <a:pt x="11310" y="5131"/>
                </a:lnTo>
                <a:lnTo>
                  <a:pt x="0" y="558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5290718" y="3920944"/>
            <a:ext cx="135262" cy="147457"/>
          </a:xfrm>
          <a:custGeom>
            <a:avLst/>
            <a:gdLst/>
            <a:ahLst/>
            <a:cxnLst/>
            <a:rect l="0" t="0" r="0" b="0"/>
            <a:pathLst>
              <a:path w="135262" h="147457">
                <a:moveTo>
                  <a:pt x="66313" y="0"/>
                </a:moveTo>
                <a:lnTo>
                  <a:pt x="35031" y="9575"/>
                </a:lnTo>
                <a:lnTo>
                  <a:pt x="18874" y="20243"/>
                </a:lnTo>
                <a:lnTo>
                  <a:pt x="7014" y="35903"/>
                </a:lnTo>
                <a:lnTo>
                  <a:pt x="2214" y="44992"/>
                </a:lnTo>
                <a:lnTo>
                  <a:pt x="0" y="67570"/>
                </a:lnTo>
                <a:lnTo>
                  <a:pt x="4085" y="92032"/>
                </a:lnTo>
                <a:lnTo>
                  <a:pt x="13700" y="114603"/>
                </a:lnTo>
                <a:lnTo>
                  <a:pt x="37855" y="141451"/>
                </a:lnTo>
                <a:lnTo>
                  <a:pt x="47341" y="145773"/>
                </a:lnTo>
                <a:lnTo>
                  <a:pt x="67240" y="147456"/>
                </a:lnTo>
                <a:lnTo>
                  <a:pt x="98173" y="136237"/>
                </a:lnTo>
                <a:lnTo>
                  <a:pt x="115958" y="118262"/>
                </a:lnTo>
                <a:lnTo>
                  <a:pt x="129321" y="94674"/>
                </a:lnTo>
                <a:lnTo>
                  <a:pt x="135261" y="68593"/>
                </a:lnTo>
                <a:lnTo>
                  <a:pt x="131661" y="47643"/>
                </a:lnTo>
                <a:lnTo>
                  <a:pt x="116481" y="22695"/>
                </a:lnTo>
                <a:lnTo>
                  <a:pt x="103818" y="10086"/>
                </a:lnTo>
                <a:lnTo>
                  <a:pt x="76841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5451787" y="3868301"/>
            <a:ext cx="84229" cy="217406"/>
          </a:xfrm>
          <a:custGeom>
            <a:avLst/>
            <a:gdLst/>
            <a:ahLst/>
            <a:cxnLst/>
            <a:rect l="0" t="0" r="0" b="0"/>
            <a:pathLst>
              <a:path w="84229" h="217406">
                <a:moveTo>
                  <a:pt x="0" y="84228"/>
                </a:moveTo>
                <a:lnTo>
                  <a:pt x="17959" y="138103"/>
                </a:lnTo>
                <a:lnTo>
                  <a:pt x="39811" y="198980"/>
                </a:lnTo>
                <a:lnTo>
                  <a:pt x="52870" y="217405"/>
                </a:lnTo>
                <a:lnTo>
                  <a:pt x="28017" y="156962"/>
                </a:lnTo>
                <a:lnTo>
                  <a:pt x="13640" y="102038"/>
                </a:lnTo>
                <a:lnTo>
                  <a:pt x="14570" y="65329"/>
                </a:lnTo>
                <a:lnTo>
                  <a:pt x="16733" y="54081"/>
                </a:lnTo>
                <a:lnTo>
                  <a:pt x="28494" y="35344"/>
                </a:lnTo>
                <a:lnTo>
                  <a:pt x="45420" y="20388"/>
                </a:lnTo>
                <a:lnTo>
                  <a:pt x="84228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5574238" y="3899631"/>
            <a:ext cx="130234" cy="185707"/>
          </a:xfrm>
          <a:custGeom>
            <a:avLst/>
            <a:gdLst/>
            <a:ahLst/>
            <a:cxnLst/>
            <a:rect l="0" t="0" r="0" b="0"/>
            <a:pathLst>
              <a:path w="130234" h="185707">
                <a:moveTo>
                  <a:pt x="3891" y="63427"/>
                </a:moveTo>
                <a:lnTo>
                  <a:pt x="21872" y="79068"/>
                </a:lnTo>
                <a:lnTo>
                  <a:pt x="38789" y="87146"/>
                </a:lnTo>
                <a:lnTo>
                  <a:pt x="73633" y="92681"/>
                </a:lnTo>
                <a:lnTo>
                  <a:pt x="93769" y="87737"/>
                </a:lnTo>
                <a:lnTo>
                  <a:pt x="102414" y="83143"/>
                </a:lnTo>
                <a:lnTo>
                  <a:pt x="115140" y="68680"/>
                </a:lnTo>
                <a:lnTo>
                  <a:pt x="120171" y="59910"/>
                </a:lnTo>
                <a:lnTo>
                  <a:pt x="121185" y="50554"/>
                </a:lnTo>
                <a:lnTo>
                  <a:pt x="116073" y="30799"/>
                </a:lnTo>
                <a:lnTo>
                  <a:pt x="102883" y="13441"/>
                </a:lnTo>
                <a:lnTo>
                  <a:pt x="94452" y="5536"/>
                </a:lnTo>
                <a:lnTo>
                  <a:pt x="84152" y="1436"/>
                </a:lnTo>
                <a:lnTo>
                  <a:pt x="60230" y="0"/>
                </a:lnTo>
                <a:lnTo>
                  <a:pt x="40239" y="6381"/>
                </a:lnTo>
                <a:lnTo>
                  <a:pt x="31633" y="11358"/>
                </a:lnTo>
                <a:lnTo>
                  <a:pt x="18950" y="26247"/>
                </a:lnTo>
                <a:lnTo>
                  <a:pt x="1277" y="64402"/>
                </a:lnTo>
                <a:lnTo>
                  <a:pt x="0" y="84917"/>
                </a:lnTo>
                <a:lnTo>
                  <a:pt x="8712" y="126683"/>
                </a:lnTo>
                <a:lnTo>
                  <a:pt x="23907" y="152620"/>
                </a:lnTo>
                <a:lnTo>
                  <a:pt x="48816" y="175122"/>
                </a:lnTo>
                <a:lnTo>
                  <a:pt x="71431" y="183259"/>
                </a:lnTo>
                <a:lnTo>
                  <a:pt x="94740" y="185706"/>
                </a:lnTo>
                <a:lnTo>
                  <a:pt x="130233" y="1792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5937906" y="3590199"/>
            <a:ext cx="134837" cy="490143"/>
          </a:xfrm>
          <a:custGeom>
            <a:avLst/>
            <a:gdLst/>
            <a:ahLst/>
            <a:cxnLst/>
            <a:rect l="0" t="0" r="0" b="0"/>
            <a:pathLst>
              <a:path w="134837" h="490143">
                <a:moveTo>
                  <a:pt x="103477" y="425501"/>
                </a:moveTo>
                <a:lnTo>
                  <a:pt x="95144" y="388023"/>
                </a:lnTo>
                <a:lnTo>
                  <a:pt x="91585" y="365561"/>
                </a:lnTo>
                <a:lnTo>
                  <a:pt x="82204" y="347778"/>
                </a:lnTo>
                <a:lnTo>
                  <a:pt x="58179" y="324613"/>
                </a:lnTo>
                <a:lnTo>
                  <a:pt x="48712" y="321978"/>
                </a:lnTo>
                <a:lnTo>
                  <a:pt x="28834" y="325288"/>
                </a:lnTo>
                <a:lnTo>
                  <a:pt x="20960" y="330617"/>
                </a:lnTo>
                <a:lnTo>
                  <a:pt x="9091" y="345896"/>
                </a:lnTo>
                <a:lnTo>
                  <a:pt x="1421" y="385407"/>
                </a:lnTo>
                <a:lnTo>
                  <a:pt x="0" y="441585"/>
                </a:lnTo>
                <a:lnTo>
                  <a:pt x="4065" y="465405"/>
                </a:lnTo>
                <a:lnTo>
                  <a:pt x="9127" y="474330"/>
                </a:lnTo>
                <a:lnTo>
                  <a:pt x="24109" y="487367"/>
                </a:lnTo>
                <a:lnTo>
                  <a:pt x="33017" y="490142"/>
                </a:lnTo>
                <a:lnTo>
                  <a:pt x="52275" y="490105"/>
                </a:lnTo>
                <a:lnTo>
                  <a:pt x="69412" y="479951"/>
                </a:lnTo>
                <a:lnTo>
                  <a:pt x="83658" y="463739"/>
                </a:lnTo>
                <a:lnTo>
                  <a:pt x="111815" y="403284"/>
                </a:lnTo>
                <a:lnTo>
                  <a:pt x="126355" y="348338"/>
                </a:lnTo>
                <a:lnTo>
                  <a:pt x="132483" y="287605"/>
                </a:lnTo>
                <a:lnTo>
                  <a:pt x="134299" y="236334"/>
                </a:lnTo>
                <a:lnTo>
                  <a:pt x="134836" y="180328"/>
                </a:lnTo>
                <a:lnTo>
                  <a:pt x="126612" y="121398"/>
                </a:lnTo>
                <a:lnTo>
                  <a:pt x="113723" y="58979"/>
                </a:lnTo>
                <a:lnTo>
                  <a:pt x="99912" y="6831"/>
                </a:lnTo>
                <a:lnTo>
                  <a:pt x="95251" y="1328"/>
                </a:lnTo>
                <a:lnTo>
                  <a:pt x="89804" y="0"/>
                </a:lnTo>
                <a:lnTo>
                  <a:pt x="83833" y="1454"/>
                </a:lnTo>
                <a:lnTo>
                  <a:pt x="79853" y="8272"/>
                </a:lnTo>
                <a:lnTo>
                  <a:pt x="73464" y="61242"/>
                </a:lnTo>
                <a:lnTo>
                  <a:pt x="75477" y="114022"/>
                </a:lnTo>
                <a:lnTo>
                  <a:pt x="80363" y="174114"/>
                </a:lnTo>
                <a:lnTo>
                  <a:pt x="84930" y="227014"/>
                </a:lnTo>
                <a:lnTo>
                  <a:pt x="90573" y="274273"/>
                </a:lnTo>
                <a:lnTo>
                  <a:pt x="95364" y="326490"/>
                </a:lnTo>
                <a:lnTo>
                  <a:pt x="109644" y="388460"/>
                </a:lnTo>
                <a:lnTo>
                  <a:pt x="114005" y="40444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 119"/>
          <p:cNvSpPr/>
          <p:nvPr/>
        </p:nvSpPr>
        <p:spPr>
          <a:xfrm>
            <a:off x="6167725" y="3899887"/>
            <a:ext cx="1" cy="136871"/>
          </a:xfrm>
          <a:custGeom>
            <a:avLst/>
            <a:gdLst/>
            <a:ahLst/>
            <a:cxnLst/>
            <a:rect l="0" t="0" r="0" b="0"/>
            <a:pathLst>
              <a:path w="1" h="136871">
                <a:moveTo>
                  <a:pt x="0" y="0"/>
                </a:moveTo>
                <a:lnTo>
                  <a:pt x="0" y="48930"/>
                </a:lnTo>
                <a:lnTo>
                  <a:pt x="0" y="108061"/>
                </a:lnTo>
                <a:lnTo>
                  <a:pt x="0" y="1368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 120"/>
          <p:cNvSpPr/>
          <p:nvPr/>
        </p:nvSpPr>
        <p:spPr>
          <a:xfrm>
            <a:off x="6157197" y="3794602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reeform 121"/>
          <p:cNvSpPr/>
          <p:nvPr/>
        </p:nvSpPr>
        <p:spPr>
          <a:xfrm>
            <a:off x="6230896" y="3836716"/>
            <a:ext cx="105286" cy="205313"/>
          </a:xfrm>
          <a:custGeom>
            <a:avLst/>
            <a:gdLst/>
            <a:ahLst/>
            <a:cxnLst/>
            <a:rect l="0" t="0" r="0" b="0"/>
            <a:pathLst>
              <a:path w="105286" h="205313">
                <a:moveTo>
                  <a:pt x="0" y="42114"/>
                </a:moveTo>
                <a:lnTo>
                  <a:pt x="14654" y="95141"/>
                </a:lnTo>
                <a:lnTo>
                  <a:pt x="34786" y="155782"/>
                </a:lnTo>
                <a:lnTo>
                  <a:pt x="54704" y="199617"/>
                </a:lnTo>
                <a:lnTo>
                  <a:pt x="59866" y="204438"/>
                </a:lnTo>
                <a:lnTo>
                  <a:pt x="65647" y="205312"/>
                </a:lnTo>
                <a:lnTo>
                  <a:pt x="71841" y="203555"/>
                </a:lnTo>
                <a:lnTo>
                  <a:pt x="75970" y="197705"/>
                </a:lnTo>
                <a:lnTo>
                  <a:pt x="88730" y="136144"/>
                </a:lnTo>
                <a:lnTo>
                  <a:pt x="92971" y="86482"/>
                </a:lnTo>
                <a:lnTo>
                  <a:pt x="95574" y="29214"/>
                </a:lnTo>
                <a:lnTo>
                  <a:pt x="10528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6378295" y="3994643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6483580" y="4005172"/>
            <a:ext cx="49026" cy="157928"/>
          </a:xfrm>
          <a:custGeom>
            <a:avLst/>
            <a:gdLst/>
            <a:ahLst/>
            <a:cxnLst/>
            <a:rect l="0" t="0" r="0" b="0"/>
            <a:pathLst>
              <a:path w="49026" h="157928">
                <a:moveTo>
                  <a:pt x="0" y="0"/>
                </a:moveTo>
                <a:lnTo>
                  <a:pt x="15641" y="17980"/>
                </a:lnTo>
                <a:lnTo>
                  <a:pt x="44502" y="68287"/>
                </a:lnTo>
                <a:lnTo>
                  <a:pt x="49025" y="91571"/>
                </a:lnTo>
                <a:lnTo>
                  <a:pt x="45981" y="125398"/>
                </a:lnTo>
                <a:lnTo>
                  <a:pt x="37594" y="140740"/>
                </a:lnTo>
                <a:lnTo>
                  <a:pt x="21057" y="1579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6809964" y="3689317"/>
            <a:ext cx="10529" cy="336913"/>
          </a:xfrm>
          <a:custGeom>
            <a:avLst/>
            <a:gdLst/>
            <a:ahLst/>
            <a:cxnLst/>
            <a:rect l="0" t="0" r="0" b="0"/>
            <a:pathLst>
              <a:path w="10529" h="336913">
                <a:moveTo>
                  <a:pt x="0" y="0"/>
                </a:moveTo>
                <a:lnTo>
                  <a:pt x="0" y="58617"/>
                </a:lnTo>
                <a:lnTo>
                  <a:pt x="0" y="110174"/>
                </a:lnTo>
                <a:lnTo>
                  <a:pt x="0" y="152691"/>
                </a:lnTo>
                <a:lnTo>
                  <a:pt x="3119" y="210188"/>
                </a:lnTo>
                <a:lnTo>
                  <a:pt x="9064" y="266646"/>
                </a:lnTo>
                <a:lnTo>
                  <a:pt x="10335" y="324424"/>
                </a:lnTo>
                <a:lnTo>
                  <a:pt x="10528" y="3369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 125"/>
          <p:cNvSpPr/>
          <p:nvPr/>
        </p:nvSpPr>
        <p:spPr>
          <a:xfrm>
            <a:off x="6736264" y="3773545"/>
            <a:ext cx="178986" cy="73700"/>
          </a:xfrm>
          <a:custGeom>
            <a:avLst/>
            <a:gdLst/>
            <a:ahLst/>
            <a:cxnLst/>
            <a:rect l="0" t="0" r="0" b="0"/>
            <a:pathLst>
              <a:path w="178986" h="73700">
                <a:moveTo>
                  <a:pt x="178985" y="0"/>
                </a:moveTo>
                <a:lnTo>
                  <a:pt x="117874" y="25194"/>
                </a:lnTo>
                <a:lnTo>
                  <a:pt x="63442" y="45244"/>
                </a:lnTo>
                <a:lnTo>
                  <a:pt x="0" y="736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6936306" y="3626146"/>
            <a:ext cx="260227" cy="357970"/>
          </a:xfrm>
          <a:custGeom>
            <a:avLst/>
            <a:gdLst/>
            <a:ahLst/>
            <a:cxnLst/>
            <a:rect l="0" t="0" r="0" b="0"/>
            <a:pathLst>
              <a:path w="260227" h="357970">
                <a:moveTo>
                  <a:pt x="0" y="0"/>
                </a:moveTo>
                <a:lnTo>
                  <a:pt x="5588" y="58617"/>
                </a:lnTo>
                <a:lnTo>
                  <a:pt x="10721" y="118857"/>
                </a:lnTo>
                <a:lnTo>
                  <a:pt x="18668" y="173216"/>
                </a:lnTo>
                <a:lnTo>
                  <a:pt x="20349" y="222509"/>
                </a:lnTo>
                <a:lnTo>
                  <a:pt x="20847" y="274158"/>
                </a:lnTo>
                <a:lnTo>
                  <a:pt x="15425" y="332835"/>
                </a:lnTo>
                <a:lnTo>
                  <a:pt x="12623" y="337703"/>
                </a:lnTo>
                <a:lnTo>
                  <a:pt x="9585" y="337439"/>
                </a:lnTo>
                <a:lnTo>
                  <a:pt x="6390" y="333754"/>
                </a:lnTo>
                <a:lnTo>
                  <a:pt x="1893" y="306210"/>
                </a:lnTo>
                <a:lnTo>
                  <a:pt x="3368" y="244467"/>
                </a:lnTo>
                <a:lnTo>
                  <a:pt x="9685" y="223295"/>
                </a:lnTo>
                <a:lnTo>
                  <a:pt x="20292" y="206087"/>
                </a:lnTo>
                <a:lnTo>
                  <a:pt x="35925" y="193759"/>
                </a:lnTo>
                <a:lnTo>
                  <a:pt x="45006" y="188835"/>
                </a:lnTo>
                <a:lnTo>
                  <a:pt x="53400" y="187891"/>
                </a:lnTo>
                <a:lnTo>
                  <a:pt x="68967" y="193081"/>
                </a:lnTo>
                <a:lnTo>
                  <a:pt x="80564" y="209426"/>
                </a:lnTo>
                <a:lnTo>
                  <a:pt x="101293" y="263061"/>
                </a:lnTo>
                <a:lnTo>
                  <a:pt x="119259" y="315835"/>
                </a:lnTo>
                <a:lnTo>
                  <a:pt x="122790" y="319351"/>
                </a:lnTo>
                <a:lnTo>
                  <a:pt x="126314" y="318185"/>
                </a:lnTo>
                <a:lnTo>
                  <a:pt x="145964" y="296688"/>
                </a:lnTo>
                <a:lnTo>
                  <a:pt x="171150" y="282360"/>
                </a:lnTo>
                <a:lnTo>
                  <a:pt x="226666" y="268637"/>
                </a:lnTo>
                <a:lnTo>
                  <a:pt x="235339" y="263319"/>
                </a:lnTo>
                <a:lnTo>
                  <a:pt x="248095" y="248052"/>
                </a:lnTo>
                <a:lnTo>
                  <a:pt x="256493" y="228398"/>
                </a:lnTo>
                <a:lnTo>
                  <a:pt x="260226" y="204065"/>
                </a:lnTo>
                <a:lnTo>
                  <a:pt x="257712" y="194535"/>
                </a:lnTo>
                <a:lnTo>
                  <a:pt x="252526" y="187012"/>
                </a:lnTo>
                <a:lnTo>
                  <a:pt x="245560" y="180827"/>
                </a:lnTo>
                <a:lnTo>
                  <a:pt x="237406" y="177873"/>
                </a:lnTo>
                <a:lnTo>
                  <a:pt x="218987" y="177710"/>
                </a:lnTo>
                <a:lnTo>
                  <a:pt x="188887" y="189785"/>
                </a:lnTo>
                <a:lnTo>
                  <a:pt x="163331" y="213770"/>
                </a:lnTo>
                <a:lnTo>
                  <a:pt x="154479" y="236169"/>
                </a:lnTo>
                <a:lnTo>
                  <a:pt x="151715" y="260552"/>
                </a:lnTo>
                <a:lnTo>
                  <a:pt x="154386" y="283087"/>
                </a:lnTo>
                <a:lnTo>
                  <a:pt x="162593" y="301681"/>
                </a:lnTo>
                <a:lnTo>
                  <a:pt x="186925" y="332682"/>
                </a:lnTo>
                <a:lnTo>
                  <a:pt x="231627" y="3579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7231103" y="3836716"/>
            <a:ext cx="42116" cy="126343"/>
          </a:xfrm>
          <a:custGeom>
            <a:avLst/>
            <a:gdLst/>
            <a:ahLst/>
            <a:cxnLst/>
            <a:rect l="0" t="0" r="0" b="0"/>
            <a:pathLst>
              <a:path w="42116" h="126343">
                <a:moveTo>
                  <a:pt x="0" y="0"/>
                </a:moveTo>
                <a:lnTo>
                  <a:pt x="19128" y="63427"/>
                </a:lnTo>
                <a:lnTo>
                  <a:pt x="36881" y="102216"/>
                </a:lnTo>
                <a:lnTo>
                  <a:pt x="42115" y="126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7167933" y="3794602"/>
            <a:ext cx="168456" cy="421141"/>
          </a:xfrm>
          <a:custGeom>
            <a:avLst/>
            <a:gdLst/>
            <a:ahLst/>
            <a:cxnLst/>
            <a:rect l="0" t="0" r="0" b="0"/>
            <a:pathLst>
              <a:path w="168456" h="421141">
                <a:moveTo>
                  <a:pt x="168455" y="0"/>
                </a:moveTo>
                <a:lnTo>
                  <a:pt x="144736" y="53027"/>
                </a:lnTo>
                <a:lnTo>
                  <a:pt x="114999" y="110549"/>
                </a:lnTo>
                <a:lnTo>
                  <a:pt x="97635" y="138430"/>
                </a:lnTo>
                <a:lnTo>
                  <a:pt x="73952" y="200178"/>
                </a:lnTo>
                <a:lnTo>
                  <a:pt x="56184" y="253872"/>
                </a:lnTo>
                <a:lnTo>
                  <a:pt x="38609" y="314394"/>
                </a:lnTo>
                <a:lnTo>
                  <a:pt x="17938" y="371424"/>
                </a:lnTo>
                <a:lnTo>
                  <a:pt x="0" y="4211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7497759" y="3805732"/>
            <a:ext cx="175542" cy="196431"/>
          </a:xfrm>
          <a:custGeom>
            <a:avLst/>
            <a:gdLst/>
            <a:ahLst/>
            <a:cxnLst/>
            <a:rect l="0" t="0" r="0" b="0"/>
            <a:pathLst>
              <a:path w="175542" h="196431">
                <a:moveTo>
                  <a:pt x="122899" y="125740"/>
                </a:moveTo>
                <a:lnTo>
                  <a:pt x="104940" y="71865"/>
                </a:lnTo>
                <a:lnTo>
                  <a:pt x="82161" y="20293"/>
                </a:lnTo>
                <a:lnTo>
                  <a:pt x="66189" y="5565"/>
                </a:lnTo>
                <a:lnTo>
                  <a:pt x="57017" y="0"/>
                </a:lnTo>
                <a:lnTo>
                  <a:pt x="48561" y="969"/>
                </a:lnTo>
                <a:lnTo>
                  <a:pt x="40586" y="6295"/>
                </a:lnTo>
                <a:lnTo>
                  <a:pt x="26653" y="23520"/>
                </a:lnTo>
                <a:lnTo>
                  <a:pt x="12233" y="55289"/>
                </a:lnTo>
                <a:lnTo>
                  <a:pt x="0" y="114120"/>
                </a:lnTo>
                <a:lnTo>
                  <a:pt x="696" y="153883"/>
                </a:lnTo>
                <a:lnTo>
                  <a:pt x="6586" y="175683"/>
                </a:lnTo>
                <a:lnTo>
                  <a:pt x="17002" y="193170"/>
                </a:lnTo>
                <a:lnTo>
                  <a:pt x="24225" y="196430"/>
                </a:lnTo>
                <a:lnTo>
                  <a:pt x="32550" y="196264"/>
                </a:lnTo>
                <a:lnTo>
                  <a:pt x="41609" y="193813"/>
                </a:lnTo>
                <a:lnTo>
                  <a:pt x="57914" y="181731"/>
                </a:lnTo>
                <a:lnTo>
                  <a:pt x="87446" y="145379"/>
                </a:lnTo>
                <a:lnTo>
                  <a:pt x="103166" y="109202"/>
                </a:lnTo>
                <a:lnTo>
                  <a:pt x="108573" y="104187"/>
                </a:lnTo>
                <a:lnTo>
                  <a:pt x="114518" y="104352"/>
                </a:lnTo>
                <a:lnTo>
                  <a:pt x="120821" y="107972"/>
                </a:lnTo>
                <a:lnTo>
                  <a:pt x="130944" y="121353"/>
                </a:lnTo>
                <a:lnTo>
                  <a:pt x="152565" y="152950"/>
                </a:lnTo>
                <a:lnTo>
                  <a:pt x="175541" y="1783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Freeform 130"/>
          <p:cNvSpPr/>
          <p:nvPr/>
        </p:nvSpPr>
        <p:spPr>
          <a:xfrm>
            <a:off x="7704886" y="3794602"/>
            <a:ext cx="73700" cy="202513"/>
          </a:xfrm>
          <a:custGeom>
            <a:avLst/>
            <a:gdLst/>
            <a:ahLst/>
            <a:cxnLst/>
            <a:rect l="0" t="0" r="0" b="0"/>
            <a:pathLst>
              <a:path w="73700" h="202513">
                <a:moveTo>
                  <a:pt x="0" y="63171"/>
                </a:moveTo>
                <a:lnTo>
                  <a:pt x="2339" y="102858"/>
                </a:lnTo>
                <a:lnTo>
                  <a:pt x="23719" y="163197"/>
                </a:lnTo>
                <a:lnTo>
                  <a:pt x="36097" y="202512"/>
                </a:lnTo>
                <a:lnTo>
                  <a:pt x="20499" y="139557"/>
                </a:lnTo>
                <a:lnTo>
                  <a:pt x="5776" y="76176"/>
                </a:lnTo>
                <a:lnTo>
                  <a:pt x="7637" y="48674"/>
                </a:lnTo>
                <a:lnTo>
                  <a:pt x="12110" y="38298"/>
                </a:lnTo>
                <a:lnTo>
                  <a:pt x="26438" y="23650"/>
                </a:lnTo>
                <a:lnTo>
                  <a:pt x="7369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7811051" y="3799334"/>
            <a:ext cx="115222" cy="166574"/>
          </a:xfrm>
          <a:custGeom>
            <a:avLst/>
            <a:gdLst/>
            <a:ahLst/>
            <a:cxnLst/>
            <a:rect l="0" t="0" r="0" b="0"/>
            <a:pathLst>
              <a:path w="115222" h="166574">
                <a:moveTo>
                  <a:pt x="30706" y="79496"/>
                </a:moveTo>
                <a:lnTo>
                  <a:pt x="36294" y="96263"/>
                </a:lnTo>
                <a:lnTo>
                  <a:pt x="48397" y="107615"/>
                </a:lnTo>
                <a:lnTo>
                  <a:pt x="56538" y="112280"/>
                </a:lnTo>
                <a:lnTo>
                  <a:pt x="74942" y="114344"/>
                </a:lnTo>
                <a:lnTo>
                  <a:pt x="84763" y="113256"/>
                </a:lnTo>
                <a:lnTo>
                  <a:pt x="101914" y="102689"/>
                </a:lnTo>
                <a:lnTo>
                  <a:pt x="109763" y="94958"/>
                </a:lnTo>
                <a:lnTo>
                  <a:pt x="113826" y="86295"/>
                </a:lnTo>
                <a:lnTo>
                  <a:pt x="115221" y="67309"/>
                </a:lnTo>
                <a:lnTo>
                  <a:pt x="109429" y="36891"/>
                </a:lnTo>
                <a:lnTo>
                  <a:pt x="97279" y="19226"/>
                </a:lnTo>
                <a:lnTo>
                  <a:pt x="89126" y="11240"/>
                </a:lnTo>
                <a:lnTo>
                  <a:pt x="67589" y="2366"/>
                </a:lnTo>
                <a:lnTo>
                  <a:pt x="55294" y="0"/>
                </a:lnTo>
                <a:lnTo>
                  <a:pt x="44758" y="1932"/>
                </a:lnTo>
                <a:lnTo>
                  <a:pt x="26813" y="13438"/>
                </a:lnTo>
                <a:lnTo>
                  <a:pt x="9145" y="39646"/>
                </a:lnTo>
                <a:lnTo>
                  <a:pt x="1100" y="88348"/>
                </a:lnTo>
                <a:lnTo>
                  <a:pt x="0" y="115406"/>
                </a:lnTo>
                <a:lnTo>
                  <a:pt x="5750" y="136790"/>
                </a:lnTo>
                <a:lnTo>
                  <a:pt x="10559" y="145768"/>
                </a:lnTo>
                <a:lnTo>
                  <a:pt x="25261" y="158863"/>
                </a:lnTo>
                <a:lnTo>
                  <a:pt x="34095" y="163993"/>
                </a:lnTo>
                <a:lnTo>
                  <a:pt x="56388" y="166573"/>
                </a:lnTo>
                <a:lnTo>
                  <a:pt x="104405" y="16372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0" name="Group 149"/>
          <p:cNvGrpSpPr/>
          <p:nvPr/>
        </p:nvGrpSpPr>
        <p:grpSpPr>
          <a:xfrm>
            <a:off x="8185105" y="3632331"/>
            <a:ext cx="1977067" cy="589035"/>
            <a:chOff x="8185105" y="3632331"/>
            <a:chExt cx="1977067" cy="589035"/>
          </a:xfrm>
        </p:grpSpPr>
        <p:sp>
          <p:nvSpPr>
            <p:cNvPr id="133" name="Freeform 132"/>
            <p:cNvSpPr/>
            <p:nvPr/>
          </p:nvSpPr>
          <p:spPr>
            <a:xfrm>
              <a:off x="8185105" y="3821844"/>
              <a:ext cx="6067" cy="189514"/>
            </a:xfrm>
            <a:custGeom>
              <a:avLst/>
              <a:gdLst/>
              <a:ahLst/>
              <a:cxnLst/>
              <a:rect l="0" t="0" r="0" b="0"/>
              <a:pathLst>
                <a:path w="6067" h="189514">
                  <a:moveTo>
                    <a:pt x="6066" y="0"/>
                  </a:moveTo>
                  <a:lnTo>
                    <a:pt x="0" y="39688"/>
                  </a:lnTo>
                  <a:lnTo>
                    <a:pt x="4521" y="89988"/>
                  </a:lnTo>
                  <a:lnTo>
                    <a:pt x="5761" y="149967"/>
                  </a:lnTo>
                  <a:lnTo>
                    <a:pt x="606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201700" y="37165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269334" y="3832188"/>
              <a:ext cx="121879" cy="158113"/>
            </a:xfrm>
            <a:custGeom>
              <a:avLst/>
              <a:gdLst/>
              <a:ahLst/>
              <a:cxnLst/>
              <a:rect l="0" t="0" r="0" b="0"/>
              <a:pathLst>
                <a:path w="121879" h="158113">
                  <a:moveTo>
                    <a:pt x="6065" y="52827"/>
                  </a:moveTo>
                  <a:lnTo>
                    <a:pt x="6065" y="106971"/>
                  </a:lnTo>
                  <a:lnTo>
                    <a:pt x="6065" y="124854"/>
                  </a:lnTo>
                  <a:lnTo>
                    <a:pt x="4895" y="109783"/>
                  </a:lnTo>
                  <a:lnTo>
                    <a:pt x="0" y="82571"/>
                  </a:lnTo>
                  <a:lnTo>
                    <a:pt x="10624" y="31528"/>
                  </a:lnTo>
                  <a:lnTo>
                    <a:pt x="26003" y="5702"/>
                  </a:lnTo>
                  <a:lnTo>
                    <a:pt x="33394" y="1523"/>
                  </a:lnTo>
                  <a:lnTo>
                    <a:pt x="50967" y="0"/>
                  </a:lnTo>
                  <a:lnTo>
                    <a:pt x="67355" y="6342"/>
                  </a:lnTo>
                  <a:lnTo>
                    <a:pt x="75000" y="11308"/>
                  </a:lnTo>
                  <a:lnTo>
                    <a:pt x="96940" y="40655"/>
                  </a:lnTo>
                  <a:lnTo>
                    <a:pt x="112670" y="73397"/>
                  </a:lnTo>
                  <a:lnTo>
                    <a:pt x="120666" y="131677"/>
                  </a:lnTo>
                  <a:lnTo>
                    <a:pt x="121878" y="1581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454383" y="3632331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18212" y="159451"/>
                  </a:lnTo>
                  <a:lnTo>
                    <a:pt x="20214" y="218430"/>
                  </a:lnTo>
                  <a:lnTo>
                    <a:pt x="26480" y="279583"/>
                  </a:lnTo>
                  <a:lnTo>
                    <a:pt x="30913" y="341508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380684" y="3758673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20449" y="8333"/>
                  </a:lnTo>
                  <a:lnTo>
                    <a:pt x="63781" y="18645"/>
                  </a:lnTo>
                  <a:lnTo>
                    <a:pt x="24298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528083" y="3815925"/>
              <a:ext cx="116927" cy="184905"/>
            </a:xfrm>
            <a:custGeom>
              <a:avLst/>
              <a:gdLst/>
              <a:ahLst/>
              <a:cxnLst/>
              <a:rect l="0" t="0" r="0" b="0"/>
              <a:pathLst>
                <a:path w="116927" h="184905">
                  <a:moveTo>
                    <a:pt x="0" y="69090"/>
                  </a:moveTo>
                  <a:lnTo>
                    <a:pt x="37478" y="77423"/>
                  </a:lnTo>
                  <a:lnTo>
                    <a:pt x="88901" y="79185"/>
                  </a:lnTo>
                  <a:lnTo>
                    <a:pt x="99041" y="75820"/>
                  </a:lnTo>
                  <a:lnTo>
                    <a:pt x="113429" y="62723"/>
                  </a:lnTo>
                  <a:lnTo>
                    <a:pt x="116563" y="54317"/>
                  </a:lnTo>
                  <a:lnTo>
                    <a:pt x="116926" y="35618"/>
                  </a:lnTo>
                  <a:lnTo>
                    <a:pt x="110068" y="18729"/>
                  </a:lnTo>
                  <a:lnTo>
                    <a:pt x="104964" y="10949"/>
                  </a:lnTo>
                  <a:lnTo>
                    <a:pt x="96882" y="5763"/>
                  </a:lnTo>
                  <a:lnTo>
                    <a:pt x="75424" y="0"/>
                  </a:lnTo>
                  <a:lnTo>
                    <a:pt x="65490" y="804"/>
                  </a:lnTo>
                  <a:lnTo>
                    <a:pt x="48214" y="7935"/>
                  </a:lnTo>
                  <a:lnTo>
                    <a:pt x="35856" y="25142"/>
                  </a:lnTo>
                  <a:lnTo>
                    <a:pt x="27635" y="48388"/>
                  </a:lnTo>
                  <a:lnTo>
                    <a:pt x="24175" y="86613"/>
                  </a:lnTo>
                  <a:lnTo>
                    <a:pt x="35967" y="142324"/>
                  </a:lnTo>
                  <a:lnTo>
                    <a:pt x="51470" y="168648"/>
                  </a:lnTo>
                  <a:lnTo>
                    <a:pt x="60050" y="174067"/>
                  </a:lnTo>
                  <a:lnTo>
                    <a:pt x="115813" y="1849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702881" y="3811316"/>
              <a:ext cx="98943" cy="199454"/>
            </a:xfrm>
            <a:custGeom>
              <a:avLst/>
              <a:gdLst/>
              <a:ahLst/>
              <a:cxnLst/>
              <a:rect l="0" t="0" r="0" b="0"/>
              <a:pathLst>
                <a:path w="98943" h="199454">
                  <a:moveTo>
                    <a:pt x="4186" y="115813"/>
                  </a:moveTo>
                  <a:lnTo>
                    <a:pt x="27906" y="159776"/>
                  </a:lnTo>
                  <a:lnTo>
                    <a:pt x="34219" y="199453"/>
                  </a:lnTo>
                  <a:lnTo>
                    <a:pt x="35081" y="191201"/>
                  </a:lnTo>
                  <a:lnTo>
                    <a:pt x="11992" y="136094"/>
                  </a:lnTo>
                  <a:lnTo>
                    <a:pt x="910" y="105055"/>
                  </a:lnTo>
                  <a:lnTo>
                    <a:pt x="0" y="84126"/>
                  </a:lnTo>
                  <a:lnTo>
                    <a:pt x="4665" y="64295"/>
                  </a:lnTo>
                  <a:lnTo>
                    <a:pt x="14538" y="47683"/>
                  </a:lnTo>
                  <a:lnTo>
                    <a:pt x="38839" y="25176"/>
                  </a:lnTo>
                  <a:lnTo>
                    <a:pt x="76152" y="6186"/>
                  </a:lnTo>
                  <a:lnTo>
                    <a:pt x="989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840158" y="3830404"/>
              <a:ext cx="130123" cy="174596"/>
            </a:xfrm>
            <a:custGeom>
              <a:avLst/>
              <a:gdLst/>
              <a:ahLst/>
              <a:cxnLst/>
              <a:rect l="0" t="0" r="0" b="0"/>
              <a:pathLst>
                <a:path w="130123" h="174596">
                  <a:moveTo>
                    <a:pt x="98536" y="33554"/>
                  </a:moveTo>
                  <a:lnTo>
                    <a:pt x="87358" y="16787"/>
                  </a:lnTo>
                  <a:lnTo>
                    <a:pt x="72511" y="5435"/>
                  </a:lnTo>
                  <a:lnTo>
                    <a:pt x="63638" y="770"/>
                  </a:lnTo>
                  <a:lnTo>
                    <a:pt x="54214" y="0"/>
                  </a:lnTo>
                  <a:lnTo>
                    <a:pt x="34384" y="5383"/>
                  </a:lnTo>
                  <a:lnTo>
                    <a:pt x="20111" y="18694"/>
                  </a:lnTo>
                  <a:lnTo>
                    <a:pt x="1417" y="55835"/>
                  </a:lnTo>
                  <a:lnTo>
                    <a:pt x="0" y="79332"/>
                  </a:lnTo>
                  <a:lnTo>
                    <a:pt x="4440" y="104203"/>
                  </a:lnTo>
                  <a:lnTo>
                    <a:pt x="32867" y="159495"/>
                  </a:lnTo>
                  <a:lnTo>
                    <a:pt x="41888" y="166648"/>
                  </a:lnTo>
                  <a:lnTo>
                    <a:pt x="64391" y="174595"/>
                  </a:lnTo>
                  <a:lnTo>
                    <a:pt x="86870" y="171888"/>
                  </a:lnTo>
                  <a:lnTo>
                    <a:pt x="130122" y="149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001865" y="3653388"/>
              <a:ext cx="126343" cy="315856"/>
            </a:xfrm>
            <a:custGeom>
              <a:avLst/>
              <a:gdLst/>
              <a:ahLst/>
              <a:cxnLst/>
              <a:rect l="0" t="0" r="0" b="0"/>
              <a:pathLst>
                <a:path w="126343" h="315856">
                  <a:moveTo>
                    <a:pt x="0" y="0"/>
                  </a:moveTo>
                  <a:lnTo>
                    <a:pt x="11453" y="57264"/>
                  </a:lnTo>
                  <a:lnTo>
                    <a:pt x="18212" y="106654"/>
                  </a:lnTo>
                  <a:lnTo>
                    <a:pt x="23334" y="155214"/>
                  </a:lnTo>
                  <a:lnTo>
                    <a:pt x="32260" y="202357"/>
                  </a:lnTo>
                  <a:lnTo>
                    <a:pt x="40168" y="265100"/>
                  </a:lnTo>
                  <a:lnTo>
                    <a:pt x="47795" y="305959"/>
                  </a:lnTo>
                  <a:lnTo>
                    <a:pt x="36701" y="260404"/>
                  </a:lnTo>
                  <a:lnTo>
                    <a:pt x="46759" y="201289"/>
                  </a:lnTo>
                  <a:lnTo>
                    <a:pt x="52230" y="195024"/>
                  </a:lnTo>
                  <a:lnTo>
                    <a:pt x="59386" y="192017"/>
                  </a:lnTo>
                  <a:lnTo>
                    <a:pt x="67667" y="191183"/>
                  </a:lnTo>
                  <a:lnTo>
                    <a:pt x="75527" y="194136"/>
                  </a:lnTo>
                  <a:lnTo>
                    <a:pt x="90499" y="206775"/>
                  </a:lnTo>
                  <a:lnTo>
                    <a:pt x="106493" y="233622"/>
                  </a:lnTo>
                  <a:lnTo>
                    <a:pt x="121208" y="274135"/>
                  </a:lnTo>
                  <a:lnTo>
                    <a:pt x="12634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177919" y="3783736"/>
              <a:ext cx="139802" cy="174980"/>
            </a:xfrm>
            <a:custGeom>
              <a:avLst/>
              <a:gdLst/>
              <a:ahLst/>
              <a:cxnLst/>
              <a:rect l="0" t="0" r="0" b="0"/>
              <a:pathLst>
                <a:path w="139802" h="174980">
                  <a:moveTo>
                    <a:pt x="34516" y="174979"/>
                  </a:moveTo>
                  <a:lnTo>
                    <a:pt x="59710" y="121104"/>
                  </a:lnTo>
                  <a:lnTo>
                    <a:pt x="71097" y="89216"/>
                  </a:lnTo>
                  <a:lnTo>
                    <a:pt x="74171" y="63942"/>
                  </a:lnTo>
                  <a:lnTo>
                    <a:pt x="69298" y="40231"/>
                  </a:lnTo>
                  <a:lnTo>
                    <a:pt x="53401" y="10271"/>
                  </a:lnTo>
                  <a:lnTo>
                    <a:pt x="47106" y="2003"/>
                  </a:lnTo>
                  <a:lnTo>
                    <a:pt x="40570" y="0"/>
                  </a:lnTo>
                  <a:lnTo>
                    <a:pt x="33872" y="2174"/>
                  </a:lnTo>
                  <a:lnTo>
                    <a:pt x="27068" y="7133"/>
                  </a:lnTo>
                  <a:lnTo>
                    <a:pt x="16388" y="22002"/>
                  </a:lnTo>
                  <a:lnTo>
                    <a:pt x="0" y="65732"/>
                  </a:lnTo>
                  <a:lnTo>
                    <a:pt x="243" y="111284"/>
                  </a:lnTo>
                  <a:lnTo>
                    <a:pt x="7723" y="150647"/>
                  </a:lnTo>
                  <a:lnTo>
                    <a:pt x="14314" y="157588"/>
                  </a:lnTo>
                  <a:lnTo>
                    <a:pt x="23388" y="161045"/>
                  </a:lnTo>
                  <a:lnTo>
                    <a:pt x="34116" y="162180"/>
                  </a:lnTo>
                  <a:lnTo>
                    <a:pt x="42438" y="158257"/>
                  </a:lnTo>
                  <a:lnTo>
                    <a:pt x="54805" y="141421"/>
                  </a:lnTo>
                  <a:lnTo>
                    <a:pt x="65040" y="101843"/>
                  </a:lnTo>
                  <a:lnTo>
                    <a:pt x="67733" y="103995"/>
                  </a:lnTo>
                  <a:lnTo>
                    <a:pt x="96353" y="159636"/>
                  </a:lnTo>
                  <a:lnTo>
                    <a:pt x="103816" y="163581"/>
                  </a:lnTo>
                  <a:lnTo>
                    <a:pt x="139801" y="1644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296663" y="3803113"/>
              <a:ext cx="115815" cy="145074"/>
            </a:xfrm>
            <a:custGeom>
              <a:avLst/>
              <a:gdLst/>
              <a:ahLst/>
              <a:cxnLst/>
              <a:rect l="0" t="0" r="0" b="0"/>
              <a:pathLst>
                <a:path w="115815" h="145074">
                  <a:moveTo>
                    <a:pt x="0" y="50317"/>
                  </a:moveTo>
                  <a:lnTo>
                    <a:pt x="17958" y="111427"/>
                  </a:lnTo>
                  <a:lnTo>
                    <a:pt x="24749" y="133629"/>
                  </a:lnTo>
                  <a:lnTo>
                    <a:pt x="24688" y="137444"/>
                  </a:lnTo>
                  <a:lnTo>
                    <a:pt x="22308" y="136477"/>
                  </a:lnTo>
                  <a:lnTo>
                    <a:pt x="18382" y="132324"/>
                  </a:lnTo>
                  <a:lnTo>
                    <a:pt x="12855" y="98532"/>
                  </a:lnTo>
                  <a:lnTo>
                    <a:pt x="12158" y="37051"/>
                  </a:lnTo>
                  <a:lnTo>
                    <a:pt x="16322" y="11665"/>
                  </a:lnTo>
                  <a:lnTo>
                    <a:pt x="22579" y="4662"/>
                  </a:lnTo>
                  <a:lnTo>
                    <a:pt x="31431" y="1163"/>
                  </a:lnTo>
                  <a:lnTo>
                    <a:pt x="42011" y="0"/>
                  </a:lnTo>
                  <a:lnTo>
                    <a:pt x="51404" y="2734"/>
                  </a:lnTo>
                  <a:lnTo>
                    <a:pt x="68080" y="15131"/>
                  </a:lnTo>
                  <a:lnTo>
                    <a:pt x="96674" y="70090"/>
                  </a:lnTo>
                  <a:lnTo>
                    <a:pt x="107307" y="93030"/>
                  </a:lnTo>
                  <a:lnTo>
                    <a:pt x="115814" y="1450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391419" y="3792980"/>
              <a:ext cx="167984" cy="428386"/>
            </a:xfrm>
            <a:custGeom>
              <a:avLst/>
              <a:gdLst/>
              <a:ahLst/>
              <a:cxnLst/>
              <a:rect l="0" t="0" r="0" b="0"/>
              <a:pathLst>
                <a:path w="167984" h="428386">
                  <a:moveTo>
                    <a:pt x="136871" y="165735"/>
                  </a:moveTo>
                  <a:lnTo>
                    <a:pt x="145205" y="116804"/>
                  </a:lnTo>
                  <a:lnTo>
                    <a:pt x="143629" y="75197"/>
                  </a:lnTo>
                  <a:lnTo>
                    <a:pt x="132617" y="29698"/>
                  </a:lnTo>
                  <a:lnTo>
                    <a:pt x="119773" y="11297"/>
                  </a:lnTo>
                  <a:lnTo>
                    <a:pt x="111434" y="3115"/>
                  </a:lnTo>
                  <a:lnTo>
                    <a:pt x="103535" y="0"/>
                  </a:lnTo>
                  <a:lnTo>
                    <a:pt x="95930" y="262"/>
                  </a:lnTo>
                  <a:lnTo>
                    <a:pt x="88520" y="2777"/>
                  </a:lnTo>
                  <a:lnTo>
                    <a:pt x="82410" y="9134"/>
                  </a:lnTo>
                  <a:lnTo>
                    <a:pt x="72502" y="28674"/>
                  </a:lnTo>
                  <a:lnTo>
                    <a:pt x="65936" y="65982"/>
                  </a:lnTo>
                  <a:lnTo>
                    <a:pt x="69580" y="101084"/>
                  </a:lnTo>
                  <a:lnTo>
                    <a:pt x="78108" y="119843"/>
                  </a:lnTo>
                  <a:lnTo>
                    <a:pt x="83658" y="128121"/>
                  </a:lnTo>
                  <a:lnTo>
                    <a:pt x="90867" y="132470"/>
                  </a:lnTo>
                  <a:lnTo>
                    <a:pt x="108236" y="134183"/>
                  </a:lnTo>
                  <a:lnTo>
                    <a:pt x="115441" y="130662"/>
                  </a:lnTo>
                  <a:lnTo>
                    <a:pt x="126567" y="117392"/>
                  </a:lnTo>
                  <a:lnTo>
                    <a:pt x="139407" y="90189"/>
                  </a:lnTo>
                  <a:lnTo>
                    <a:pt x="142071" y="88465"/>
                  </a:lnTo>
                  <a:lnTo>
                    <a:pt x="143847" y="91995"/>
                  </a:lnTo>
                  <a:lnTo>
                    <a:pt x="146698" y="142460"/>
                  </a:lnTo>
                  <a:lnTo>
                    <a:pt x="152781" y="199782"/>
                  </a:lnTo>
                  <a:lnTo>
                    <a:pt x="156402" y="255631"/>
                  </a:lnTo>
                  <a:lnTo>
                    <a:pt x="164862" y="312434"/>
                  </a:lnTo>
                  <a:lnTo>
                    <a:pt x="167746" y="374433"/>
                  </a:lnTo>
                  <a:lnTo>
                    <a:pt x="167983" y="389095"/>
                  </a:lnTo>
                  <a:lnTo>
                    <a:pt x="164631" y="401209"/>
                  </a:lnTo>
                  <a:lnTo>
                    <a:pt x="151548" y="420908"/>
                  </a:lnTo>
                  <a:lnTo>
                    <a:pt x="141977" y="425927"/>
                  </a:lnTo>
                  <a:lnTo>
                    <a:pt x="118863" y="428385"/>
                  </a:lnTo>
                  <a:lnTo>
                    <a:pt x="67067" y="420431"/>
                  </a:lnTo>
                  <a:lnTo>
                    <a:pt x="24947" y="407594"/>
                  </a:lnTo>
                  <a:lnTo>
                    <a:pt x="0" y="397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598669" y="3788479"/>
              <a:ext cx="100591" cy="180765"/>
            </a:xfrm>
            <a:custGeom>
              <a:avLst/>
              <a:gdLst/>
              <a:ahLst/>
              <a:cxnLst/>
              <a:rect l="0" t="0" r="0" b="0"/>
              <a:pathLst>
                <a:path w="100591" h="180765">
                  <a:moveTo>
                    <a:pt x="3320" y="86008"/>
                  </a:moveTo>
                  <a:lnTo>
                    <a:pt x="47283" y="100662"/>
                  </a:lnTo>
                  <a:lnTo>
                    <a:pt x="67313" y="97980"/>
                  </a:lnTo>
                  <a:lnTo>
                    <a:pt x="77568" y="93989"/>
                  </a:lnTo>
                  <a:lnTo>
                    <a:pt x="92082" y="80196"/>
                  </a:lnTo>
                  <a:lnTo>
                    <a:pt x="97590" y="71605"/>
                  </a:lnTo>
                  <a:lnTo>
                    <a:pt x="100590" y="52700"/>
                  </a:lnTo>
                  <a:lnTo>
                    <a:pt x="99752" y="42746"/>
                  </a:lnTo>
                  <a:lnTo>
                    <a:pt x="92582" y="25446"/>
                  </a:lnTo>
                  <a:lnTo>
                    <a:pt x="87395" y="17558"/>
                  </a:lnTo>
                  <a:lnTo>
                    <a:pt x="72272" y="5672"/>
                  </a:lnTo>
                  <a:lnTo>
                    <a:pt x="63327" y="865"/>
                  </a:lnTo>
                  <a:lnTo>
                    <a:pt x="55023" y="0"/>
                  </a:lnTo>
                  <a:lnTo>
                    <a:pt x="39557" y="5278"/>
                  </a:lnTo>
                  <a:lnTo>
                    <a:pt x="17697" y="21404"/>
                  </a:lnTo>
                  <a:lnTo>
                    <a:pt x="1991" y="46589"/>
                  </a:lnTo>
                  <a:lnTo>
                    <a:pt x="0" y="66148"/>
                  </a:lnTo>
                  <a:lnTo>
                    <a:pt x="5223" y="124987"/>
                  </a:lnTo>
                  <a:lnTo>
                    <a:pt x="14304" y="147785"/>
                  </a:lnTo>
                  <a:lnTo>
                    <a:pt x="26140" y="163377"/>
                  </a:lnTo>
                  <a:lnTo>
                    <a:pt x="45435" y="1807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709724" y="3823977"/>
              <a:ext cx="123893" cy="155796"/>
            </a:xfrm>
            <a:custGeom>
              <a:avLst/>
              <a:gdLst/>
              <a:ahLst/>
              <a:cxnLst/>
              <a:rect l="0" t="0" r="0" b="0"/>
              <a:pathLst>
                <a:path w="123893" h="155796">
                  <a:moveTo>
                    <a:pt x="71250" y="113681"/>
                  </a:moveTo>
                  <a:lnTo>
                    <a:pt x="71250" y="64750"/>
                  </a:lnTo>
                  <a:lnTo>
                    <a:pt x="65661" y="11209"/>
                  </a:lnTo>
                  <a:lnTo>
                    <a:pt x="59335" y="4422"/>
                  </a:lnTo>
                  <a:lnTo>
                    <a:pt x="50439" y="1067"/>
                  </a:lnTo>
                  <a:lnTo>
                    <a:pt x="39828" y="0"/>
                  </a:lnTo>
                  <a:lnTo>
                    <a:pt x="31585" y="3969"/>
                  </a:lnTo>
                  <a:lnTo>
                    <a:pt x="19306" y="20856"/>
                  </a:lnTo>
                  <a:lnTo>
                    <a:pt x="5817" y="56671"/>
                  </a:lnTo>
                  <a:lnTo>
                    <a:pt x="0" y="102508"/>
                  </a:lnTo>
                  <a:lnTo>
                    <a:pt x="4879" y="126653"/>
                  </a:lnTo>
                  <a:lnTo>
                    <a:pt x="9454" y="136367"/>
                  </a:lnTo>
                  <a:lnTo>
                    <a:pt x="16015" y="141673"/>
                  </a:lnTo>
                  <a:lnTo>
                    <a:pt x="23898" y="144040"/>
                  </a:lnTo>
                  <a:lnTo>
                    <a:pt x="32663" y="144449"/>
                  </a:lnTo>
                  <a:lnTo>
                    <a:pt x="40846" y="140042"/>
                  </a:lnTo>
                  <a:lnTo>
                    <a:pt x="56177" y="122667"/>
                  </a:lnTo>
                  <a:lnTo>
                    <a:pt x="64551" y="99347"/>
                  </a:lnTo>
                  <a:lnTo>
                    <a:pt x="66783" y="86578"/>
                  </a:lnTo>
                  <a:lnTo>
                    <a:pt x="69442" y="82744"/>
                  </a:lnTo>
                  <a:lnTo>
                    <a:pt x="72385" y="84868"/>
                  </a:lnTo>
                  <a:lnTo>
                    <a:pt x="85234" y="103973"/>
                  </a:lnTo>
                  <a:lnTo>
                    <a:pt x="123892" y="1557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844145" y="3642860"/>
              <a:ext cx="119014" cy="347441"/>
            </a:xfrm>
            <a:custGeom>
              <a:avLst/>
              <a:gdLst/>
              <a:ahLst/>
              <a:cxnLst/>
              <a:rect l="0" t="0" r="0" b="0"/>
              <a:pathLst>
                <a:path w="119014" h="347441">
                  <a:moveTo>
                    <a:pt x="0" y="0"/>
                  </a:moveTo>
                  <a:lnTo>
                    <a:pt x="0" y="58617"/>
                  </a:lnTo>
                  <a:lnTo>
                    <a:pt x="5589" y="104585"/>
                  </a:lnTo>
                  <a:lnTo>
                    <a:pt x="9065" y="160840"/>
                  </a:lnTo>
                  <a:lnTo>
                    <a:pt x="17475" y="219854"/>
                  </a:lnTo>
                  <a:lnTo>
                    <a:pt x="23469" y="282291"/>
                  </a:lnTo>
                  <a:lnTo>
                    <a:pt x="26809" y="303277"/>
                  </a:lnTo>
                  <a:lnTo>
                    <a:pt x="26061" y="303960"/>
                  </a:lnTo>
                  <a:lnTo>
                    <a:pt x="24393" y="300906"/>
                  </a:lnTo>
                  <a:lnTo>
                    <a:pt x="27635" y="279840"/>
                  </a:lnTo>
                  <a:lnTo>
                    <a:pt x="40381" y="242450"/>
                  </a:lnTo>
                  <a:lnTo>
                    <a:pt x="51482" y="226298"/>
                  </a:lnTo>
                  <a:lnTo>
                    <a:pt x="58888" y="223395"/>
                  </a:lnTo>
                  <a:lnTo>
                    <a:pt x="67334" y="223799"/>
                  </a:lnTo>
                  <a:lnTo>
                    <a:pt x="76475" y="226408"/>
                  </a:lnTo>
                  <a:lnTo>
                    <a:pt x="92870" y="238666"/>
                  </a:lnTo>
                  <a:lnTo>
                    <a:pt x="106787" y="255812"/>
                  </a:lnTo>
                  <a:lnTo>
                    <a:pt x="116871" y="275131"/>
                  </a:lnTo>
                  <a:lnTo>
                    <a:pt x="119013" y="298535"/>
                  </a:lnTo>
                  <a:lnTo>
                    <a:pt x="114895" y="322195"/>
                  </a:lnTo>
                  <a:lnTo>
                    <a:pt x="105267" y="340510"/>
                  </a:lnTo>
                  <a:lnTo>
                    <a:pt x="97084" y="345159"/>
                  </a:lnTo>
                  <a:lnTo>
                    <a:pt x="56568" y="347336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981015" y="3653388"/>
              <a:ext cx="126581" cy="336913"/>
            </a:xfrm>
            <a:custGeom>
              <a:avLst/>
              <a:gdLst/>
              <a:ahLst/>
              <a:cxnLst/>
              <a:rect l="0" t="0" r="0" b="0"/>
              <a:pathLst>
                <a:path w="126581" h="336913">
                  <a:moveTo>
                    <a:pt x="0" y="0"/>
                  </a:moveTo>
                  <a:lnTo>
                    <a:pt x="7236" y="27556"/>
                  </a:lnTo>
                  <a:lnTo>
                    <a:pt x="9879" y="86899"/>
                  </a:lnTo>
                  <a:lnTo>
                    <a:pt x="13456" y="140781"/>
                  </a:lnTo>
                  <a:lnTo>
                    <a:pt x="18805" y="198081"/>
                  </a:lnTo>
                  <a:lnTo>
                    <a:pt x="26202" y="258666"/>
                  </a:lnTo>
                  <a:lnTo>
                    <a:pt x="30336" y="264861"/>
                  </a:lnTo>
                  <a:lnTo>
                    <a:pt x="35432" y="266651"/>
                  </a:lnTo>
                  <a:lnTo>
                    <a:pt x="95598" y="248760"/>
                  </a:lnTo>
                  <a:lnTo>
                    <a:pt x="113068" y="235732"/>
                  </a:lnTo>
                  <a:lnTo>
                    <a:pt x="121003" y="227345"/>
                  </a:lnTo>
                  <a:lnTo>
                    <a:pt x="125122" y="218244"/>
                  </a:lnTo>
                  <a:lnTo>
                    <a:pt x="126580" y="198773"/>
                  </a:lnTo>
                  <a:lnTo>
                    <a:pt x="115234" y="168080"/>
                  </a:lnTo>
                  <a:lnTo>
                    <a:pt x="100349" y="153471"/>
                  </a:lnTo>
                  <a:lnTo>
                    <a:pt x="91466" y="147938"/>
                  </a:lnTo>
                  <a:lnTo>
                    <a:pt x="83204" y="146588"/>
                  </a:lnTo>
                  <a:lnTo>
                    <a:pt x="75357" y="148028"/>
                  </a:lnTo>
                  <a:lnTo>
                    <a:pt x="67785" y="151328"/>
                  </a:lnTo>
                  <a:lnTo>
                    <a:pt x="56253" y="164353"/>
                  </a:lnTo>
                  <a:lnTo>
                    <a:pt x="48398" y="183011"/>
                  </a:lnTo>
                  <a:lnTo>
                    <a:pt x="45146" y="220992"/>
                  </a:lnTo>
                  <a:lnTo>
                    <a:pt x="52241" y="266430"/>
                  </a:lnTo>
                  <a:lnTo>
                    <a:pt x="68642" y="301991"/>
                  </a:lnTo>
                  <a:lnTo>
                    <a:pt x="9475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0149471" y="3979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2259957" y="694880"/>
            <a:ext cx="1240457" cy="1145365"/>
            <a:chOff x="2259957" y="694880"/>
            <a:chExt cx="1240457" cy="1145365"/>
          </a:xfrm>
        </p:grpSpPr>
        <p:sp>
          <p:nvSpPr>
            <p:cNvPr id="151" name="Freeform 150"/>
            <p:cNvSpPr/>
            <p:nvPr/>
          </p:nvSpPr>
          <p:spPr>
            <a:xfrm>
              <a:off x="2259957" y="694880"/>
              <a:ext cx="1240457" cy="341679"/>
            </a:xfrm>
            <a:custGeom>
              <a:avLst/>
              <a:gdLst/>
              <a:ahLst/>
              <a:cxnLst/>
              <a:rect l="0" t="0" r="0" b="0"/>
              <a:pathLst>
                <a:path w="1240457" h="341679">
                  <a:moveTo>
                    <a:pt x="1214447" y="0"/>
                  </a:moveTo>
                  <a:lnTo>
                    <a:pt x="1208381" y="32452"/>
                  </a:lnTo>
                  <a:lnTo>
                    <a:pt x="1219006" y="95521"/>
                  </a:lnTo>
                  <a:lnTo>
                    <a:pt x="1231032" y="155046"/>
                  </a:lnTo>
                  <a:lnTo>
                    <a:pt x="1235349" y="203607"/>
                  </a:lnTo>
                  <a:lnTo>
                    <a:pt x="1240456" y="262531"/>
                  </a:lnTo>
                  <a:lnTo>
                    <a:pt x="1235365" y="288646"/>
                  </a:lnTo>
                  <a:lnTo>
                    <a:pt x="1225304" y="308052"/>
                  </a:lnTo>
                  <a:lnTo>
                    <a:pt x="1217005" y="312992"/>
                  </a:lnTo>
                  <a:lnTo>
                    <a:pt x="1163826" y="315637"/>
                  </a:lnTo>
                  <a:lnTo>
                    <a:pt x="1112880" y="312671"/>
                  </a:lnTo>
                  <a:lnTo>
                    <a:pt x="1059334" y="301188"/>
                  </a:lnTo>
                  <a:lnTo>
                    <a:pt x="999320" y="294891"/>
                  </a:lnTo>
                  <a:lnTo>
                    <a:pt x="938073" y="283595"/>
                  </a:lnTo>
                  <a:lnTo>
                    <a:pt x="875585" y="275688"/>
                  </a:lnTo>
                  <a:lnTo>
                    <a:pt x="821195" y="268729"/>
                  </a:lnTo>
                  <a:lnTo>
                    <a:pt x="766215" y="264847"/>
                  </a:lnTo>
                  <a:lnTo>
                    <a:pt x="712880" y="263697"/>
                  </a:lnTo>
                  <a:lnTo>
                    <a:pt x="649692" y="263308"/>
                  </a:lnTo>
                  <a:lnTo>
                    <a:pt x="599326" y="263241"/>
                  </a:lnTo>
                  <a:lnTo>
                    <a:pt x="547358" y="264391"/>
                  </a:lnTo>
                  <a:lnTo>
                    <a:pt x="494915" y="270451"/>
                  </a:lnTo>
                  <a:lnTo>
                    <a:pt x="443502" y="273936"/>
                  </a:lnTo>
                  <a:lnTo>
                    <a:pt x="380495" y="281882"/>
                  </a:lnTo>
                  <a:lnTo>
                    <a:pt x="317660" y="289387"/>
                  </a:lnTo>
                  <a:lnTo>
                    <a:pt x="259018" y="302135"/>
                  </a:lnTo>
                  <a:lnTo>
                    <a:pt x="210610" y="311270"/>
                  </a:lnTo>
                  <a:lnTo>
                    <a:pt x="151738" y="318069"/>
                  </a:lnTo>
                  <a:lnTo>
                    <a:pt x="95049" y="330331"/>
                  </a:lnTo>
                  <a:lnTo>
                    <a:pt x="39960" y="341678"/>
                  </a:lnTo>
                  <a:lnTo>
                    <a:pt x="16289" y="339810"/>
                  </a:lnTo>
                  <a:lnTo>
                    <a:pt x="8573" y="334165"/>
                  </a:lnTo>
                  <a:lnTo>
                    <a:pt x="3429" y="325722"/>
                  </a:lnTo>
                  <a:lnTo>
                    <a:pt x="0" y="315414"/>
                  </a:lnTo>
                  <a:lnTo>
                    <a:pt x="762" y="278550"/>
                  </a:lnTo>
                  <a:lnTo>
                    <a:pt x="11501" y="224172"/>
                  </a:lnTo>
                  <a:lnTo>
                    <a:pt x="21767" y="168370"/>
                  </a:lnTo>
                  <a:lnTo>
                    <a:pt x="24726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767861" y="958093"/>
              <a:ext cx="264347" cy="358493"/>
            </a:xfrm>
            <a:custGeom>
              <a:avLst/>
              <a:gdLst/>
              <a:ahLst/>
              <a:cxnLst/>
              <a:rect l="0" t="0" r="0" b="0"/>
              <a:pathLst>
                <a:path w="264347" h="358493">
                  <a:moveTo>
                    <a:pt x="138004" y="0"/>
                  </a:moveTo>
                  <a:lnTo>
                    <a:pt x="130768" y="27556"/>
                  </a:lnTo>
                  <a:lnTo>
                    <a:pt x="128126" y="83778"/>
                  </a:lnTo>
                  <a:lnTo>
                    <a:pt x="127604" y="140291"/>
                  </a:lnTo>
                  <a:lnTo>
                    <a:pt x="127501" y="203750"/>
                  </a:lnTo>
                  <a:lnTo>
                    <a:pt x="124361" y="259439"/>
                  </a:lnTo>
                  <a:lnTo>
                    <a:pt x="112822" y="304581"/>
                  </a:lnTo>
                  <a:lnTo>
                    <a:pt x="107178" y="310678"/>
                  </a:lnTo>
                  <a:lnTo>
                    <a:pt x="99906" y="313574"/>
                  </a:lnTo>
                  <a:lnTo>
                    <a:pt x="91548" y="314334"/>
                  </a:lnTo>
                  <a:lnTo>
                    <a:pt x="83637" y="311331"/>
                  </a:lnTo>
                  <a:lnTo>
                    <a:pt x="68607" y="298637"/>
                  </a:lnTo>
                  <a:lnTo>
                    <a:pt x="29704" y="243469"/>
                  </a:lnTo>
                  <a:lnTo>
                    <a:pt x="6479" y="210959"/>
                  </a:lnTo>
                  <a:lnTo>
                    <a:pt x="0" y="195535"/>
                  </a:lnTo>
                  <a:lnTo>
                    <a:pt x="1548" y="194697"/>
                  </a:lnTo>
                  <a:lnTo>
                    <a:pt x="9506" y="200006"/>
                  </a:lnTo>
                  <a:lnTo>
                    <a:pt x="27141" y="218488"/>
                  </a:lnTo>
                  <a:lnTo>
                    <a:pt x="69110" y="277820"/>
                  </a:lnTo>
                  <a:lnTo>
                    <a:pt x="111991" y="335831"/>
                  </a:lnTo>
                  <a:lnTo>
                    <a:pt x="129952" y="351249"/>
                  </a:lnTo>
                  <a:lnTo>
                    <a:pt x="139655" y="356999"/>
                  </a:lnTo>
                  <a:lnTo>
                    <a:pt x="149633" y="358492"/>
                  </a:lnTo>
                  <a:lnTo>
                    <a:pt x="170079" y="353912"/>
                  </a:lnTo>
                  <a:lnTo>
                    <a:pt x="187745" y="340958"/>
                  </a:lnTo>
                  <a:lnTo>
                    <a:pt x="202225" y="323502"/>
                  </a:lnTo>
                  <a:lnTo>
                    <a:pt x="229897" y="262959"/>
                  </a:lnTo>
                  <a:lnTo>
                    <a:pt x="246860" y="235061"/>
                  </a:lnTo>
                  <a:lnTo>
                    <a:pt x="264346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726880" y="1400290"/>
              <a:ext cx="369995" cy="439955"/>
            </a:xfrm>
            <a:custGeom>
              <a:avLst/>
              <a:gdLst/>
              <a:ahLst/>
              <a:cxnLst/>
              <a:rect l="0" t="0" r="0" b="0"/>
              <a:pathLst>
                <a:path w="369995" h="439955">
                  <a:moveTo>
                    <a:pt x="147399" y="0"/>
                  </a:moveTo>
                  <a:lnTo>
                    <a:pt x="112653" y="37086"/>
                  </a:lnTo>
                  <a:lnTo>
                    <a:pt x="97070" y="63631"/>
                  </a:lnTo>
                  <a:lnTo>
                    <a:pt x="80577" y="79363"/>
                  </a:lnTo>
                  <a:lnTo>
                    <a:pt x="75945" y="79815"/>
                  </a:lnTo>
                  <a:lnTo>
                    <a:pt x="74027" y="75436"/>
                  </a:lnTo>
                  <a:lnTo>
                    <a:pt x="73918" y="67838"/>
                  </a:lnTo>
                  <a:lnTo>
                    <a:pt x="77355" y="60433"/>
                  </a:lnTo>
                  <a:lnTo>
                    <a:pt x="98959" y="38833"/>
                  </a:lnTo>
                  <a:lnTo>
                    <a:pt x="137701" y="13693"/>
                  </a:lnTo>
                  <a:lnTo>
                    <a:pt x="160636" y="6086"/>
                  </a:lnTo>
                  <a:lnTo>
                    <a:pt x="190327" y="2705"/>
                  </a:lnTo>
                  <a:lnTo>
                    <a:pt x="216781" y="7441"/>
                  </a:lnTo>
                  <a:lnTo>
                    <a:pt x="248286" y="23262"/>
                  </a:lnTo>
                  <a:lnTo>
                    <a:pt x="256771" y="29546"/>
                  </a:lnTo>
                  <a:lnTo>
                    <a:pt x="262428" y="38414"/>
                  </a:lnTo>
                  <a:lnTo>
                    <a:pt x="268713" y="60747"/>
                  </a:lnTo>
                  <a:lnTo>
                    <a:pt x="265268" y="83150"/>
                  </a:lnTo>
                  <a:lnTo>
                    <a:pt x="250174" y="112374"/>
                  </a:lnTo>
                  <a:lnTo>
                    <a:pt x="236361" y="127153"/>
                  </a:lnTo>
                  <a:lnTo>
                    <a:pt x="218523" y="137621"/>
                  </a:lnTo>
                  <a:lnTo>
                    <a:pt x="217042" y="140880"/>
                  </a:lnTo>
                  <a:lnTo>
                    <a:pt x="220734" y="143053"/>
                  </a:lnTo>
                  <a:lnTo>
                    <a:pt x="277753" y="161590"/>
                  </a:lnTo>
                  <a:lnTo>
                    <a:pt x="313925" y="183189"/>
                  </a:lnTo>
                  <a:lnTo>
                    <a:pt x="333715" y="201910"/>
                  </a:lnTo>
                  <a:lnTo>
                    <a:pt x="365723" y="258519"/>
                  </a:lnTo>
                  <a:lnTo>
                    <a:pt x="369994" y="285303"/>
                  </a:lnTo>
                  <a:lnTo>
                    <a:pt x="363204" y="340625"/>
                  </a:lnTo>
                  <a:lnTo>
                    <a:pt x="350937" y="365468"/>
                  </a:lnTo>
                  <a:lnTo>
                    <a:pt x="321181" y="399185"/>
                  </a:lnTo>
                  <a:lnTo>
                    <a:pt x="294826" y="418401"/>
                  </a:lnTo>
                  <a:lnTo>
                    <a:pt x="247103" y="434626"/>
                  </a:lnTo>
                  <a:lnTo>
                    <a:pt x="195919" y="439954"/>
                  </a:lnTo>
                  <a:lnTo>
                    <a:pt x="132460" y="438634"/>
                  </a:lnTo>
                  <a:lnTo>
                    <a:pt x="70996" y="425350"/>
                  </a:lnTo>
                  <a:lnTo>
                    <a:pt x="16104" y="42197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1359283" y="1379233"/>
            <a:ext cx="1167557" cy="508568"/>
            <a:chOff x="1359283" y="1379233"/>
            <a:chExt cx="1167557" cy="508568"/>
          </a:xfrm>
        </p:grpSpPr>
        <p:sp>
          <p:nvSpPr>
            <p:cNvPr id="155" name="Freeform 154"/>
            <p:cNvSpPr/>
            <p:nvPr/>
          </p:nvSpPr>
          <p:spPr>
            <a:xfrm>
              <a:off x="1359283" y="1379233"/>
              <a:ext cx="338288" cy="501667"/>
            </a:xfrm>
            <a:custGeom>
              <a:avLst/>
              <a:gdLst/>
              <a:ahLst/>
              <a:cxnLst/>
              <a:rect l="0" t="0" r="0" b="0"/>
              <a:pathLst>
                <a:path w="338288" h="501667">
                  <a:moveTo>
                    <a:pt x="114706" y="0"/>
                  </a:moveTo>
                  <a:lnTo>
                    <a:pt x="72044" y="54114"/>
                  </a:lnTo>
                  <a:lnTo>
                    <a:pt x="48253" y="81544"/>
                  </a:lnTo>
                  <a:lnTo>
                    <a:pt x="18977" y="101370"/>
                  </a:lnTo>
                  <a:lnTo>
                    <a:pt x="8773" y="106184"/>
                  </a:lnTo>
                  <a:lnTo>
                    <a:pt x="3140" y="105884"/>
                  </a:lnTo>
                  <a:lnTo>
                    <a:pt x="554" y="102175"/>
                  </a:lnTo>
                  <a:lnTo>
                    <a:pt x="0" y="96193"/>
                  </a:lnTo>
                  <a:lnTo>
                    <a:pt x="10399" y="71005"/>
                  </a:lnTo>
                  <a:lnTo>
                    <a:pt x="33888" y="46905"/>
                  </a:lnTo>
                  <a:lnTo>
                    <a:pt x="74435" y="18970"/>
                  </a:lnTo>
                  <a:lnTo>
                    <a:pt x="99538" y="9211"/>
                  </a:lnTo>
                  <a:lnTo>
                    <a:pt x="139978" y="8318"/>
                  </a:lnTo>
                  <a:lnTo>
                    <a:pt x="194394" y="19667"/>
                  </a:lnTo>
                  <a:lnTo>
                    <a:pt x="237032" y="43226"/>
                  </a:lnTo>
                  <a:lnTo>
                    <a:pt x="252131" y="57816"/>
                  </a:lnTo>
                  <a:lnTo>
                    <a:pt x="262742" y="75999"/>
                  </a:lnTo>
                  <a:lnTo>
                    <a:pt x="265118" y="95778"/>
                  </a:lnTo>
                  <a:lnTo>
                    <a:pt x="261104" y="116267"/>
                  </a:lnTo>
                  <a:lnTo>
                    <a:pt x="244521" y="147533"/>
                  </a:lnTo>
                  <a:lnTo>
                    <a:pt x="208069" y="186420"/>
                  </a:lnTo>
                  <a:lnTo>
                    <a:pt x="177464" y="206534"/>
                  </a:lnTo>
                  <a:lnTo>
                    <a:pt x="163656" y="212285"/>
                  </a:lnTo>
                  <a:lnTo>
                    <a:pt x="164887" y="210543"/>
                  </a:lnTo>
                  <a:lnTo>
                    <a:pt x="169217" y="207043"/>
                  </a:lnTo>
                  <a:lnTo>
                    <a:pt x="186506" y="206272"/>
                  </a:lnTo>
                  <a:lnTo>
                    <a:pt x="222548" y="215535"/>
                  </a:lnTo>
                  <a:lnTo>
                    <a:pt x="248034" y="227984"/>
                  </a:lnTo>
                  <a:lnTo>
                    <a:pt x="303752" y="274648"/>
                  </a:lnTo>
                  <a:lnTo>
                    <a:pt x="324488" y="311184"/>
                  </a:lnTo>
                  <a:lnTo>
                    <a:pt x="338041" y="351646"/>
                  </a:lnTo>
                  <a:lnTo>
                    <a:pt x="338287" y="393270"/>
                  </a:lnTo>
                  <a:lnTo>
                    <a:pt x="327549" y="418112"/>
                  </a:lnTo>
                  <a:lnTo>
                    <a:pt x="292060" y="468245"/>
                  </a:lnTo>
                  <a:lnTo>
                    <a:pt x="268789" y="486139"/>
                  </a:lnTo>
                  <a:lnTo>
                    <a:pt x="241679" y="496822"/>
                  </a:lnTo>
                  <a:lnTo>
                    <a:pt x="193532" y="501666"/>
                  </a:lnTo>
                  <a:lnTo>
                    <a:pt x="143391" y="496212"/>
                  </a:lnTo>
                  <a:lnTo>
                    <a:pt x="93293" y="487008"/>
                  </a:lnTo>
                  <a:lnTo>
                    <a:pt x="72592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749864" y="1379233"/>
              <a:ext cx="256700" cy="508568"/>
            </a:xfrm>
            <a:custGeom>
              <a:avLst/>
              <a:gdLst/>
              <a:ahLst/>
              <a:cxnLst/>
              <a:rect l="0" t="0" r="0" b="0"/>
              <a:pathLst>
                <a:path w="256700" h="508568">
                  <a:moveTo>
                    <a:pt x="134737" y="0"/>
                  </a:moveTo>
                  <a:lnTo>
                    <a:pt x="98820" y="62280"/>
                  </a:lnTo>
                  <a:lnTo>
                    <a:pt x="71403" y="119450"/>
                  </a:lnTo>
                  <a:lnTo>
                    <a:pt x="43458" y="181132"/>
                  </a:lnTo>
                  <a:lnTo>
                    <a:pt x="23813" y="232311"/>
                  </a:lnTo>
                  <a:lnTo>
                    <a:pt x="8667" y="290080"/>
                  </a:lnTo>
                  <a:lnTo>
                    <a:pt x="0" y="347158"/>
                  </a:lnTo>
                  <a:lnTo>
                    <a:pt x="4088" y="391940"/>
                  </a:lnTo>
                  <a:lnTo>
                    <a:pt x="24355" y="446654"/>
                  </a:lnTo>
                  <a:lnTo>
                    <a:pt x="45229" y="474453"/>
                  </a:lnTo>
                  <a:lnTo>
                    <a:pt x="73121" y="496338"/>
                  </a:lnTo>
                  <a:lnTo>
                    <a:pt x="93314" y="506424"/>
                  </a:lnTo>
                  <a:lnTo>
                    <a:pt x="113987" y="508567"/>
                  </a:lnTo>
                  <a:lnTo>
                    <a:pt x="136043" y="504450"/>
                  </a:lnTo>
                  <a:lnTo>
                    <a:pt x="173598" y="487808"/>
                  </a:lnTo>
                  <a:lnTo>
                    <a:pt x="206303" y="460000"/>
                  </a:lnTo>
                  <a:lnTo>
                    <a:pt x="238907" y="409275"/>
                  </a:lnTo>
                  <a:lnTo>
                    <a:pt x="251225" y="380772"/>
                  </a:lnTo>
                  <a:lnTo>
                    <a:pt x="256699" y="348606"/>
                  </a:lnTo>
                  <a:lnTo>
                    <a:pt x="252893" y="324172"/>
                  </a:lnTo>
                  <a:lnTo>
                    <a:pt x="237596" y="297262"/>
                  </a:lnTo>
                  <a:lnTo>
                    <a:pt x="231386" y="289421"/>
                  </a:lnTo>
                  <a:lnTo>
                    <a:pt x="221396" y="285364"/>
                  </a:lnTo>
                  <a:lnTo>
                    <a:pt x="181730" y="285244"/>
                  </a:lnTo>
                  <a:lnTo>
                    <a:pt x="147881" y="293786"/>
                  </a:lnTo>
                  <a:lnTo>
                    <a:pt x="84648" y="337263"/>
                  </a:lnTo>
                  <a:lnTo>
                    <a:pt x="3998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404960" y="1484518"/>
              <a:ext cx="16595" cy="231628"/>
            </a:xfrm>
            <a:custGeom>
              <a:avLst/>
              <a:gdLst/>
              <a:ahLst/>
              <a:cxnLst/>
              <a:rect l="0" t="0" r="0" b="0"/>
              <a:pathLst>
                <a:path w="16595" h="231628">
                  <a:moveTo>
                    <a:pt x="6066" y="0"/>
                  </a:moveTo>
                  <a:lnTo>
                    <a:pt x="0" y="34791"/>
                  </a:lnTo>
                  <a:lnTo>
                    <a:pt x="4521" y="96776"/>
                  </a:lnTo>
                  <a:lnTo>
                    <a:pt x="5761" y="159756"/>
                  </a:lnTo>
                  <a:lnTo>
                    <a:pt x="14359" y="213714"/>
                  </a:lnTo>
                  <a:lnTo>
                    <a:pt x="1659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295212" y="1610860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4363" y="11452"/>
                  </a:lnTo>
                  <a:lnTo>
                    <a:pt x="124973" y="18211"/>
                  </a:lnTo>
                  <a:lnTo>
                    <a:pt x="76413" y="26453"/>
                  </a:lnTo>
                  <a:lnTo>
                    <a:pt x="35509" y="3747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3453347" y="1337119"/>
            <a:ext cx="749699" cy="471501"/>
            <a:chOff x="3453347" y="1337119"/>
            <a:chExt cx="749699" cy="471501"/>
          </a:xfrm>
        </p:grpSpPr>
        <p:sp>
          <p:nvSpPr>
            <p:cNvPr id="160" name="Freeform 159"/>
            <p:cNvSpPr/>
            <p:nvPr/>
          </p:nvSpPr>
          <p:spPr>
            <a:xfrm>
              <a:off x="3474404" y="1516103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89255" y="52705"/>
                  </a:lnTo>
                  <a:lnTo>
                    <a:pt x="29068" y="10508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453347" y="1505575"/>
              <a:ext cx="136871" cy="157928"/>
            </a:xfrm>
            <a:custGeom>
              <a:avLst/>
              <a:gdLst/>
              <a:ahLst/>
              <a:cxnLst/>
              <a:rect l="0" t="0" r="0" b="0"/>
              <a:pathLst>
                <a:path w="136871" h="157928">
                  <a:moveTo>
                    <a:pt x="0" y="0"/>
                  </a:moveTo>
                  <a:lnTo>
                    <a:pt x="20243" y="43962"/>
                  </a:lnTo>
                  <a:lnTo>
                    <a:pt x="65487" y="96382"/>
                  </a:lnTo>
                  <a:lnTo>
                    <a:pt x="126261" y="148253"/>
                  </a:lnTo>
                  <a:lnTo>
                    <a:pt x="13687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886453" y="1337119"/>
              <a:ext cx="316593" cy="471501"/>
            </a:xfrm>
            <a:custGeom>
              <a:avLst/>
              <a:gdLst/>
              <a:ahLst/>
              <a:cxnLst/>
              <a:rect l="0" t="0" r="0" b="0"/>
              <a:pathLst>
                <a:path w="316593" h="471501">
                  <a:moveTo>
                    <a:pt x="230189" y="0"/>
                  </a:moveTo>
                  <a:lnTo>
                    <a:pt x="186227" y="23719"/>
                  </a:lnTo>
                  <a:lnTo>
                    <a:pt x="150353" y="29254"/>
                  </a:lnTo>
                  <a:lnTo>
                    <a:pt x="90777" y="22945"/>
                  </a:lnTo>
                  <a:lnTo>
                    <a:pt x="31200" y="16409"/>
                  </a:lnTo>
                  <a:lnTo>
                    <a:pt x="9558" y="23281"/>
                  </a:lnTo>
                  <a:lnTo>
                    <a:pt x="3553" y="30728"/>
                  </a:lnTo>
                  <a:lnTo>
                    <a:pt x="0" y="51481"/>
                  </a:lnTo>
                  <a:lnTo>
                    <a:pt x="7085" y="108251"/>
                  </a:lnTo>
                  <a:lnTo>
                    <a:pt x="16062" y="168630"/>
                  </a:lnTo>
                  <a:lnTo>
                    <a:pt x="19735" y="199963"/>
                  </a:lnTo>
                  <a:lnTo>
                    <a:pt x="22036" y="199989"/>
                  </a:lnTo>
                  <a:lnTo>
                    <a:pt x="39724" y="180404"/>
                  </a:lnTo>
                  <a:lnTo>
                    <a:pt x="64570" y="166407"/>
                  </a:lnTo>
                  <a:lnTo>
                    <a:pt x="99749" y="154850"/>
                  </a:lnTo>
                  <a:lnTo>
                    <a:pt x="123083" y="153830"/>
                  </a:lnTo>
                  <a:lnTo>
                    <a:pt x="159069" y="162952"/>
                  </a:lnTo>
                  <a:lnTo>
                    <a:pt x="213151" y="186996"/>
                  </a:lnTo>
                  <a:lnTo>
                    <a:pt x="259319" y="222681"/>
                  </a:lnTo>
                  <a:lnTo>
                    <a:pt x="299594" y="273949"/>
                  </a:lnTo>
                  <a:lnTo>
                    <a:pt x="315614" y="310977"/>
                  </a:lnTo>
                  <a:lnTo>
                    <a:pt x="316592" y="351584"/>
                  </a:lnTo>
                  <a:lnTo>
                    <a:pt x="303883" y="387662"/>
                  </a:lnTo>
                  <a:lnTo>
                    <a:pt x="285300" y="414990"/>
                  </a:lnTo>
                  <a:lnTo>
                    <a:pt x="259386" y="437905"/>
                  </a:lnTo>
                  <a:lnTo>
                    <a:pt x="198394" y="466078"/>
                  </a:lnTo>
                  <a:lnTo>
                    <a:pt x="155778" y="471500"/>
                  </a:lnTo>
                  <a:lnTo>
                    <a:pt x="99721" y="466096"/>
                  </a:lnTo>
                  <a:lnTo>
                    <a:pt x="61733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2691318" y="1789844"/>
            <a:ext cx="1614838" cy="326384"/>
            <a:chOff x="2691318" y="1789844"/>
            <a:chExt cx="1614838" cy="326384"/>
          </a:xfrm>
        </p:grpSpPr>
        <p:sp>
          <p:nvSpPr>
            <p:cNvPr id="164" name="Freeform 163"/>
            <p:cNvSpPr/>
            <p:nvPr/>
          </p:nvSpPr>
          <p:spPr>
            <a:xfrm>
              <a:off x="2691318" y="1789844"/>
              <a:ext cx="1614838" cy="230469"/>
            </a:xfrm>
            <a:custGeom>
              <a:avLst/>
              <a:gdLst/>
              <a:ahLst/>
              <a:cxnLst/>
              <a:rect l="0" t="0" r="0" b="0"/>
              <a:pathLst>
                <a:path w="1614838" h="230469">
                  <a:moveTo>
                    <a:pt x="1614837" y="0"/>
                  </a:moveTo>
                  <a:lnTo>
                    <a:pt x="1606504" y="37478"/>
                  </a:lnTo>
                  <a:lnTo>
                    <a:pt x="1604742" y="88901"/>
                  </a:lnTo>
                  <a:lnTo>
                    <a:pt x="1592913" y="146628"/>
                  </a:lnTo>
                  <a:lnTo>
                    <a:pt x="1589693" y="157414"/>
                  </a:lnTo>
                  <a:lnTo>
                    <a:pt x="1582866" y="164604"/>
                  </a:lnTo>
                  <a:lnTo>
                    <a:pt x="1525200" y="182680"/>
                  </a:lnTo>
                  <a:lnTo>
                    <a:pt x="1470572" y="180928"/>
                  </a:lnTo>
                  <a:lnTo>
                    <a:pt x="1411602" y="179368"/>
                  </a:lnTo>
                  <a:lnTo>
                    <a:pt x="1361207" y="179098"/>
                  </a:lnTo>
                  <a:lnTo>
                    <a:pt x="1312350" y="175899"/>
                  </a:lnTo>
                  <a:lnTo>
                    <a:pt x="1265118" y="170661"/>
                  </a:lnTo>
                  <a:lnTo>
                    <a:pt x="1202346" y="168892"/>
                  </a:lnTo>
                  <a:lnTo>
                    <a:pt x="1153496" y="168585"/>
                  </a:lnTo>
                  <a:lnTo>
                    <a:pt x="1091823" y="168482"/>
                  </a:lnTo>
                  <a:lnTo>
                    <a:pt x="1042889" y="168464"/>
                  </a:lnTo>
                  <a:lnTo>
                    <a:pt x="980721" y="168458"/>
                  </a:lnTo>
                  <a:lnTo>
                    <a:pt x="929772" y="168457"/>
                  </a:lnTo>
                  <a:lnTo>
                    <a:pt x="871333" y="174045"/>
                  </a:lnTo>
                  <a:lnTo>
                    <a:pt x="816418" y="178009"/>
                  </a:lnTo>
                  <a:lnTo>
                    <a:pt x="756698" y="181912"/>
                  </a:lnTo>
                  <a:lnTo>
                    <a:pt x="704824" y="188012"/>
                  </a:lnTo>
                  <a:lnTo>
                    <a:pt x="642281" y="196452"/>
                  </a:lnTo>
                  <a:lnTo>
                    <a:pt x="580534" y="199333"/>
                  </a:lnTo>
                  <a:lnTo>
                    <a:pt x="517948" y="199901"/>
                  </a:lnTo>
                  <a:lnTo>
                    <a:pt x="469130" y="200000"/>
                  </a:lnTo>
                  <a:lnTo>
                    <a:pt x="417621" y="200029"/>
                  </a:lnTo>
                  <a:lnTo>
                    <a:pt x="362285" y="207275"/>
                  </a:lnTo>
                  <a:lnTo>
                    <a:pt x="303695" y="213039"/>
                  </a:lnTo>
                  <a:lnTo>
                    <a:pt x="252044" y="219507"/>
                  </a:lnTo>
                  <a:lnTo>
                    <a:pt x="189545" y="220784"/>
                  </a:lnTo>
                  <a:lnTo>
                    <a:pt x="134046" y="224156"/>
                  </a:lnTo>
                  <a:lnTo>
                    <a:pt x="110918" y="227137"/>
                  </a:lnTo>
                  <a:lnTo>
                    <a:pt x="67475" y="225757"/>
                  </a:lnTo>
                  <a:lnTo>
                    <a:pt x="19509" y="230468"/>
                  </a:lnTo>
                  <a:lnTo>
                    <a:pt x="10822" y="226175"/>
                  </a:lnTo>
                  <a:lnTo>
                    <a:pt x="5031" y="218634"/>
                  </a:lnTo>
                  <a:lnTo>
                    <a:pt x="1170" y="208927"/>
                  </a:lnTo>
                  <a:lnTo>
                    <a:pt x="0" y="188783"/>
                  </a:lnTo>
                  <a:lnTo>
                    <a:pt x="3453" y="127199"/>
                  </a:lnTo>
                  <a:lnTo>
                    <a:pt x="3873" y="77552"/>
                  </a:lnTo>
                  <a:lnTo>
                    <a:pt x="3977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495461" y="1916186"/>
              <a:ext cx="8334" cy="200042"/>
            </a:xfrm>
            <a:custGeom>
              <a:avLst/>
              <a:gdLst/>
              <a:ahLst/>
              <a:cxnLst/>
              <a:rect l="0" t="0" r="0" b="0"/>
              <a:pathLst>
                <a:path w="8334" h="200042">
                  <a:moveTo>
                    <a:pt x="0" y="0"/>
                  </a:moveTo>
                  <a:lnTo>
                    <a:pt x="0" y="58617"/>
                  </a:lnTo>
                  <a:lnTo>
                    <a:pt x="8333" y="118334"/>
                  </a:lnTo>
                  <a:lnTo>
                    <a:pt x="6758" y="15555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3242777" y="2080767"/>
            <a:ext cx="486397" cy="793513"/>
            <a:chOff x="3242777" y="2080767"/>
            <a:chExt cx="486397" cy="793513"/>
          </a:xfrm>
        </p:grpSpPr>
        <p:sp>
          <p:nvSpPr>
            <p:cNvPr id="167" name="Freeform 166"/>
            <p:cNvSpPr/>
            <p:nvPr/>
          </p:nvSpPr>
          <p:spPr>
            <a:xfrm>
              <a:off x="3242777" y="2389969"/>
              <a:ext cx="31114" cy="484311"/>
            </a:xfrm>
            <a:custGeom>
              <a:avLst/>
              <a:gdLst/>
              <a:ahLst/>
              <a:cxnLst/>
              <a:rect l="0" t="0" r="0" b="0"/>
              <a:pathLst>
                <a:path w="31114" h="484311">
                  <a:moveTo>
                    <a:pt x="0" y="0"/>
                  </a:moveTo>
                  <a:lnTo>
                    <a:pt x="3120" y="55169"/>
                  </a:lnTo>
                  <a:lnTo>
                    <a:pt x="8333" y="110323"/>
                  </a:lnTo>
                  <a:lnTo>
                    <a:pt x="9878" y="159420"/>
                  </a:lnTo>
                  <a:lnTo>
                    <a:pt x="13455" y="211012"/>
                  </a:lnTo>
                  <a:lnTo>
                    <a:pt x="18805" y="260223"/>
                  </a:lnTo>
                  <a:lnTo>
                    <a:pt x="26201" y="318774"/>
                  </a:lnTo>
                  <a:lnTo>
                    <a:pt x="29990" y="372481"/>
                  </a:lnTo>
                  <a:lnTo>
                    <a:pt x="31113" y="427259"/>
                  </a:lnTo>
                  <a:lnTo>
                    <a:pt x="25136" y="453495"/>
                  </a:lnTo>
                  <a:lnTo>
                    <a:pt x="10528" y="484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442820" y="2379440"/>
              <a:ext cx="286354" cy="454886"/>
            </a:xfrm>
            <a:custGeom>
              <a:avLst/>
              <a:gdLst/>
              <a:ahLst/>
              <a:cxnLst/>
              <a:rect l="0" t="0" r="0" b="0"/>
              <a:pathLst>
                <a:path w="286354" h="454886">
                  <a:moveTo>
                    <a:pt x="200040" y="0"/>
                  </a:moveTo>
                  <a:lnTo>
                    <a:pt x="157348" y="3119"/>
                  </a:lnTo>
                  <a:lnTo>
                    <a:pt x="96802" y="9553"/>
                  </a:lnTo>
                  <a:lnTo>
                    <a:pt x="33471" y="15989"/>
                  </a:lnTo>
                  <a:lnTo>
                    <a:pt x="14485" y="28163"/>
                  </a:lnTo>
                  <a:lnTo>
                    <a:pt x="6146" y="36323"/>
                  </a:lnTo>
                  <a:lnTo>
                    <a:pt x="1757" y="45272"/>
                  </a:lnTo>
                  <a:lnTo>
                    <a:pt x="0" y="64575"/>
                  </a:lnTo>
                  <a:lnTo>
                    <a:pt x="9574" y="113968"/>
                  </a:lnTo>
                  <a:lnTo>
                    <a:pt x="32782" y="168785"/>
                  </a:lnTo>
                  <a:lnTo>
                    <a:pt x="54307" y="219084"/>
                  </a:lnTo>
                  <a:lnTo>
                    <a:pt x="58431" y="223265"/>
                  </a:lnTo>
                  <a:lnTo>
                    <a:pt x="62350" y="222543"/>
                  </a:lnTo>
                  <a:lnTo>
                    <a:pt x="107931" y="181962"/>
                  </a:lnTo>
                  <a:lnTo>
                    <a:pt x="130637" y="174459"/>
                  </a:lnTo>
                  <a:lnTo>
                    <a:pt x="156326" y="172294"/>
                  </a:lnTo>
                  <a:lnTo>
                    <a:pt x="183341" y="175231"/>
                  </a:lnTo>
                  <a:lnTo>
                    <a:pt x="204706" y="183555"/>
                  </a:lnTo>
                  <a:lnTo>
                    <a:pt x="243075" y="213552"/>
                  </a:lnTo>
                  <a:lnTo>
                    <a:pt x="268423" y="248628"/>
                  </a:lnTo>
                  <a:lnTo>
                    <a:pt x="285162" y="294246"/>
                  </a:lnTo>
                  <a:lnTo>
                    <a:pt x="286353" y="344807"/>
                  </a:lnTo>
                  <a:lnTo>
                    <a:pt x="279296" y="385655"/>
                  </a:lnTo>
                  <a:lnTo>
                    <a:pt x="264207" y="414395"/>
                  </a:lnTo>
                  <a:lnTo>
                    <a:pt x="239329" y="437729"/>
                  </a:lnTo>
                  <a:lnTo>
                    <a:pt x="204142" y="453871"/>
                  </a:lnTo>
                  <a:lnTo>
                    <a:pt x="158491" y="454885"/>
                  </a:lnTo>
                  <a:lnTo>
                    <a:pt x="105575" y="444676"/>
                  </a:lnTo>
                  <a:lnTo>
                    <a:pt x="94755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442769" y="2080767"/>
              <a:ext cx="157978" cy="93706"/>
            </a:xfrm>
            <a:custGeom>
              <a:avLst/>
              <a:gdLst/>
              <a:ahLst/>
              <a:cxnLst/>
              <a:rect l="0" t="0" r="0" b="0"/>
              <a:pathLst>
                <a:path w="157978" h="93706">
                  <a:moveTo>
                    <a:pt x="42163" y="77575"/>
                  </a:moveTo>
                  <a:lnTo>
                    <a:pt x="13482" y="23700"/>
                  </a:lnTo>
                  <a:lnTo>
                    <a:pt x="0" y="0"/>
                  </a:lnTo>
                  <a:lnTo>
                    <a:pt x="4317" y="5663"/>
                  </a:lnTo>
                  <a:lnTo>
                    <a:pt x="35405" y="67767"/>
                  </a:lnTo>
                  <a:lnTo>
                    <a:pt x="44229" y="88424"/>
                  </a:lnTo>
                  <a:lnTo>
                    <a:pt x="49389" y="92996"/>
                  </a:lnTo>
                  <a:lnTo>
                    <a:pt x="55170" y="93705"/>
                  </a:lnTo>
                  <a:lnTo>
                    <a:pt x="61363" y="91837"/>
                  </a:lnTo>
                  <a:lnTo>
                    <a:pt x="74483" y="80404"/>
                  </a:lnTo>
                  <a:lnTo>
                    <a:pt x="101970" y="50057"/>
                  </a:lnTo>
                  <a:lnTo>
                    <a:pt x="157977" y="14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2253098" y="4011357"/>
            <a:ext cx="568540" cy="567724"/>
            <a:chOff x="2253098" y="4011357"/>
            <a:chExt cx="568540" cy="567724"/>
          </a:xfrm>
        </p:grpSpPr>
        <p:sp>
          <p:nvSpPr>
            <p:cNvPr id="171" name="Freeform 170"/>
            <p:cNvSpPr/>
            <p:nvPr/>
          </p:nvSpPr>
          <p:spPr>
            <a:xfrm>
              <a:off x="2253098" y="4016914"/>
              <a:ext cx="323489" cy="562167"/>
            </a:xfrm>
            <a:custGeom>
              <a:avLst/>
              <a:gdLst/>
              <a:ahLst/>
              <a:cxnLst/>
              <a:rect l="0" t="0" r="0" b="0"/>
              <a:pathLst>
                <a:path w="323489" h="562167">
                  <a:moveTo>
                    <a:pt x="231627" y="47086"/>
                  </a:moveTo>
                  <a:lnTo>
                    <a:pt x="177752" y="29127"/>
                  </a:lnTo>
                  <a:lnTo>
                    <a:pt x="133507" y="18539"/>
                  </a:lnTo>
                  <a:lnTo>
                    <a:pt x="80054" y="10511"/>
                  </a:lnTo>
                  <a:lnTo>
                    <a:pt x="32841" y="0"/>
                  </a:lnTo>
                  <a:lnTo>
                    <a:pt x="11087" y="1982"/>
                  </a:lnTo>
                  <a:lnTo>
                    <a:pt x="5051" y="8828"/>
                  </a:lnTo>
                  <a:lnTo>
                    <a:pt x="1465" y="32032"/>
                  </a:lnTo>
                  <a:lnTo>
                    <a:pt x="1459" y="94588"/>
                  </a:lnTo>
                  <a:lnTo>
                    <a:pt x="11510" y="157031"/>
                  </a:lnTo>
                  <a:lnTo>
                    <a:pt x="19171" y="215032"/>
                  </a:lnTo>
                  <a:lnTo>
                    <a:pt x="20498" y="265564"/>
                  </a:lnTo>
                  <a:lnTo>
                    <a:pt x="19777" y="318446"/>
                  </a:lnTo>
                  <a:lnTo>
                    <a:pt x="17864" y="319239"/>
                  </a:lnTo>
                  <a:lnTo>
                    <a:pt x="15419" y="316259"/>
                  </a:lnTo>
                  <a:lnTo>
                    <a:pt x="16128" y="310762"/>
                  </a:lnTo>
                  <a:lnTo>
                    <a:pt x="28305" y="287429"/>
                  </a:lnTo>
                  <a:lnTo>
                    <a:pt x="82252" y="228365"/>
                  </a:lnTo>
                  <a:lnTo>
                    <a:pt x="98557" y="214222"/>
                  </a:lnTo>
                  <a:lnTo>
                    <a:pt x="117503" y="204036"/>
                  </a:lnTo>
                  <a:lnTo>
                    <a:pt x="159078" y="197315"/>
                  </a:lnTo>
                  <a:lnTo>
                    <a:pt x="202852" y="206501"/>
                  </a:lnTo>
                  <a:lnTo>
                    <a:pt x="249990" y="237803"/>
                  </a:lnTo>
                  <a:lnTo>
                    <a:pt x="274243" y="261652"/>
                  </a:lnTo>
                  <a:lnTo>
                    <a:pt x="303038" y="322003"/>
                  </a:lnTo>
                  <a:lnTo>
                    <a:pt x="317647" y="371348"/>
                  </a:lnTo>
                  <a:lnTo>
                    <a:pt x="323488" y="430849"/>
                  </a:lnTo>
                  <a:lnTo>
                    <a:pt x="311502" y="488520"/>
                  </a:lnTo>
                  <a:lnTo>
                    <a:pt x="298712" y="506881"/>
                  </a:lnTo>
                  <a:lnTo>
                    <a:pt x="268662" y="530372"/>
                  </a:lnTo>
                  <a:lnTo>
                    <a:pt x="216586" y="553681"/>
                  </a:lnTo>
                  <a:lnTo>
                    <a:pt x="169589" y="560226"/>
                  </a:lnTo>
                  <a:lnTo>
                    <a:pt x="118619" y="562166"/>
                  </a:lnTo>
                  <a:lnTo>
                    <a:pt x="72061" y="557151"/>
                  </a:lnTo>
                  <a:lnTo>
                    <a:pt x="25153" y="537740"/>
                  </a:lnTo>
                  <a:lnTo>
                    <a:pt x="0" y="5208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800580" y="4011357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1170" y="151689"/>
                  </a:lnTo>
                  <a:lnTo>
                    <a:pt x="8333" y="210031"/>
                  </a:lnTo>
                  <a:lnTo>
                    <a:pt x="15684" y="272205"/>
                  </a:lnTo>
                  <a:lnTo>
                    <a:pt x="19465" y="317870"/>
                  </a:lnTo>
                  <a:lnTo>
                    <a:pt x="20585" y="377803"/>
                  </a:lnTo>
                  <a:lnTo>
                    <a:pt x="20917" y="436245"/>
                  </a:lnTo>
                  <a:lnTo>
                    <a:pt x="21057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1760867" y="2505782"/>
            <a:ext cx="1976750" cy="2334108"/>
            <a:chOff x="1760867" y="2505782"/>
            <a:chExt cx="1976750" cy="2334108"/>
          </a:xfrm>
        </p:grpSpPr>
        <p:sp>
          <p:nvSpPr>
            <p:cNvPr id="174" name="Freeform 173"/>
            <p:cNvSpPr/>
            <p:nvPr/>
          </p:nvSpPr>
          <p:spPr>
            <a:xfrm>
              <a:off x="1809961" y="2581907"/>
              <a:ext cx="337363" cy="433357"/>
            </a:xfrm>
            <a:custGeom>
              <a:avLst/>
              <a:gdLst/>
              <a:ahLst/>
              <a:cxnLst/>
              <a:rect l="0" t="0" r="0" b="0"/>
              <a:pathLst>
                <a:path w="337363" h="433357">
                  <a:moveTo>
                    <a:pt x="106225" y="39688"/>
                  </a:moveTo>
                  <a:lnTo>
                    <a:pt x="89457" y="50867"/>
                  </a:lnTo>
                  <a:lnTo>
                    <a:pt x="78106" y="65714"/>
                  </a:lnTo>
                  <a:lnTo>
                    <a:pt x="73441" y="74586"/>
                  </a:lnTo>
                  <a:lnTo>
                    <a:pt x="58899" y="87564"/>
                  </a:lnTo>
                  <a:lnTo>
                    <a:pt x="20968" y="105427"/>
                  </a:lnTo>
                  <a:lnTo>
                    <a:pt x="13122" y="104571"/>
                  </a:lnTo>
                  <a:lnTo>
                    <a:pt x="6722" y="100491"/>
                  </a:lnTo>
                  <a:lnTo>
                    <a:pt x="1285" y="94262"/>
                  </a:lnTo>
                  <a:lnTo>
                    <a:pt x="0" y="86599"/>
                  </a:lnTo>
                  <a:lnTo>
                    <a:pt x="4812" y="68726"/>
                  </a:lnTo>
                  <a:lnTo>
                    <a:pt x="26264" y="38934"/>
                  </a:lnTo>
                  <a:lnTo>
                    <a:pt x="54847" y="19058"/>
                  </a:lnTo>
                  <a:lnTo>
                    <a:pt x="85543" y="5760"/>
                  </a:lnTo>
                  <a:lnTo>
                    <a:pt x="128043" y="0"/>
                  </a:lnTo>
                  <a:lnTo>
                    <a:pt x="166502" y="3882"/>
                  </a:lnTo>
                  <a:lnTo>
                    <a:pt x="186047" y="12466"/>
                  </a:lnTo>
                  <a:lnTo>
                    <a:pt x="202533" y="25250"/>
                  </a:lnTo>
                  <a:lnTo>
                    <a:pt x="217659" y="42630"/>
                  </a:lnTo>
                  <a:lnTo>
                    <a:pt x="221458" y="52178"/>
                  </a:lnTo>
                  <a:lnTo>
                    <a:pt x="222561" y="72146"/>
                  </a:lnTo>
                  <a:lnTo>
                    <a:pt x="211015" y="103118"/>
                  </a:lnTo>
                  <a:lnTo>
                    <a:pt x="192776" y="128932"/>
                  </a:lnTo>
                  <a:lnTo>
                    <a:pt x="166965" y="151399"/>
                  </a:lnTo>
                  <a:lnTo>
                    <a:pt x="144139" y="159527"/>
                  </a:lnTo>
                  <a:lnTo>
                    <a:pt x="131501" y="161695"/>
                  </a:lnTo>
                  <a:lnTo>
                    <a:pt x="125415" y="160800"/>
                  </a:lnTo>
                  <a:lnTo>
                    <a:pt x="123698" y="157864"/>
                  </a:lnTo>
                  <a:lnTo>
                    <a:pt x="124893" y="153567"/>
                  </a:lnTo>
                  <a:lnTo>
                    <a:pt x="135579" y="145673"/>
                  </a:lnTo>
                  <a:lnTo>
                    <a:pt x="143342" y="141931"/>
                  </a:lnTo>
                  <a:lnTo>
                    <a:pt x="182213" y="142252"/>
                  </a:lnTo>
                  <a:lnTo>
                    <a:pt x="238175" y="154011"/>
                  </a:lnTo>
                  <a:lnTo>
                    <a:pt x="300679" y="189895"/>
                  </a:lnTo>
                  <a:lnTo>
                    <a:pt x="330607" y="225094"/>
                  </a:lnTo>
                  <a:lnTo>
                    <a:pt x="337362" y="248433"/>
                  </a:lnTo>
                  <a:lnTo>
                    <a:pt x="335448" y="311066"/>
                  </a:lnTo>
                  <a:lnTo>
                    <a:pt x="319852" y="351204"/>
                  </a:lnTo>
                  <a:lnTo>
                    <a:pt x="292355" y="384673"/>
                  </a:lnTo>
                  <a:lnTo>
                    <a:pt x="253921" y="408758"/>
                  </a:lnTo>
                  <a:lnTo>
                    <a:pt x="192245" y="427969"/>
                  </a:lnTo>
                  <a:lnTo>
                    <a:pt x="163173" y="433356"/>
                  </a:lnTo>
                  <a:lnTo>
                    <a:pt x="109502" y="427282"/>
                  </a:lnTo>
                  <a:lnTo>
                    <a:pt x="74640" y="4187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164221" y="2505782"/>
              <a:ext cx="228966" cy="423973"/>
            </a:xfrm>
            <a:custGeom>
              <a:avLst/>
              <a:gdLst/>
              <a:ahLst/>
              <a:cxnLst/>
              <a:rect l="0" t="0" r="0" b="0"/>
              <a:pathLst>
                <a:path w="228966" h="423973">
                  <a:moveTo>
                    <a:pt x="162577" y="0"/>
                  </a:moveTo>
                  <a:lnTo>
                    <a:pt x="126660" y="59941"/>
                  </a:lnTo>
                  <a:lnTo>
                    <a:pt x="86689" y="117655"/>
                  </a:lnTo>
                  <a:lnTo>
                    <a:pt x="55732" y="174721"/>
                  </a:lnTo>
                  <a:lnTo>
                    <a:pt x="38892" y="201898"/>
                  </a:lnTo>
                  <a:lnTo>
                    <a:pt x="22722" y="253700"/>
                  </a:lnTo>
                  <a:lnTo>
                    <a:pt x="8262" y="304617"/>
                  </a:lnTo>
                  <a:lnTo>
                    <a:pt x="0" y="344761"/>
                  </a:lnTo>
                  <a:lnTo>
                    <a:pt x="1803" y="372376"/>
                  </a:lnTo>
                  <a:lnTo>
                    <a:pt x="9623" y="394008"/>
                  </a:lnTo>
                  <a:lnTo>
                    <a:pt x="14984" y="403052"/>
                  </a:lnTo>
                  <a:lnTo>
                    <a:pt x="30300" y="416220"/>
                  </a:lnTo>
                  <a:lnTo>
                    <a:pt x="39297" y="421370"/>
                  </a:lnTo>
                  <a:lnTo>
                    <a:pt x="64892" y="423972"/>
                  </a:lnTo>
                  <a:lnTo>
                    <a:pt x="93425" y="420059"/>
                  </a:lnTo>
                  <a:lnTo>
                    <a:pt x="156850" y="391997"/>
                  </a:lnTo>
                  <a:lnTo>
                    <a:pt x="210591" y="350856"/>
                  </a:lnTo>
                  <a:lnTo>
                    <a:pt x="226846" y="324276"/>
                  </a:lnTo>
                  <a:lnTo>
                    <a:pt x="228965" y="301270"/>
                  </a:lnTo>
                  <a:lnTo>
                    <a:pt x="227893" y="288584"/>
                  </a:lnTo>
                  <a:lnTo>
                    <a:pt x="222498" y="278957"/>
                  </a:lnTo>
                  <a:lnTo>
                    <a:pt x="204026" y="265141"/>
                  </a:lnTo>
                  <a:lnTo>
                    <a:pt x="183338" y="261340"/>
                  </a:lnTo>
                  <a:lnTo>
                    <a:pt x="130283" y="268432"/>
                  </a:lnTo>
                  <a:lnTo>
                    <a:pt x="106890" y="277620"/>
                  </a:lnTo>
                  <a:lnTo>
                    <a:pt x="49615" y="324529"/>
                  </a:lnTo>
                  <a:lnTo>
                    <a:pt x="25706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832165" y="2600538"/>
              <a:ext cx="1" cy="200043"/>
            </a:xfrm>
            <a:custGeom>
              <a:avLst/>
              <a:gdLst/>
              <a:ahLst/>
              <a:cxnLst/>
              <a:rect l="0" t="0" r="0" b="0"/>
              <a:pathLst>
                <a:path w="1" h="200043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726880" y="2705823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34835" y="2340"/>
                  </a:lnTo>
                  <a:lnTo>
                    <a:pt x="75049" y="23720"/>
                  </a:lnTo>
                  <a:lnTo>
                    <a:pt x="19141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760867" y="2863751"/>
              <a:ext cx="1976750" cy="420665"/>
            </a:xfrm>
            <a:custGeom>
              <a:avLst/>
              <a:gdLst/>
              <a:ahLst/>
              <a:cxnLst/>
              <a:rect l="0" t="0" r="0" b="0"/>
              <a:pathLst>
                <a:path w="1976750" h="420665">
                  <a:moveTo>
                    <a:pt x="1976749" y="0"/>
                  </a:moveTo>
                  <a:lnTo>
                    <a:pt x="1976749" y="54144"/>
                  </a:lnTo>
                  <a:lnTo>
                    <a:pt x="1976749" y="114680"/>
                  </a:lnTo>
                  <a:lnTo>
                    <a:pt x="1971160" y="160061"/>
                  </a:lnTo>
                  <a:lnTo>
                    <a:pt x="1959057" y="182662"/>
                  </a:lnTo>
                  <a:lnTo>
                    <a:pt x="1922691" y="216236"/>
                  </a:lnTo>
                  <a:lnTo>
                    <a:pt x="1896182" y="224786"/>
                  </a:lnTo>
                  <a:lnTo>
                    <a:pt x="1842682" y="235865"/>
                  </a:lnTo>
                  <a:lnTo>
                    <a:pt x="1780338" y="242083"/>
                  </a:lnTo>
                  <a:lnTo>
                    <a:pt x="1724361" y="249023"/>
                  </a:lnTo>
                  <a:lnTo>
                    <a:pt x="1674760" y="251599"/>
                  </a:lnTo>
                  <a:lnTo>
                    <a:pt x="1618989" y="252363"/>
                  </a:lnTo>
                  <a:lnTo>
                    <a:pt x="1568279" y="253759"/>
                  </a:lnTo>
                  <a:lnTo>
                    <a:pt x="1506461" y="259891"/>
                  </a:lnTo>
                  <a:lnTo>
                    <a:pt x="1453439" y="263398"/>
                  </a:lnTo>
                  <a:lnTo>
                    <a:pt x="1390936" y="270156"/>
                  </a:lnTo>
                  <a:lnTo>
                    <a:pt x="1337711" y="273849"/>
                  </a:lnTo>
                  <a:lnTo>
                    <a:pt x="1294599" y="278858"/>
                  </a:lnTo>
                  <a:lnTo>
                    <a:pt x="1248142" y="284984"/>
                  </a:lnTo>
                  <a:lnTo>
                    <a:pt x="1200198" y="290436"/>
                  </a:lnTo>
                  <a:lnTo>
                    <a:pt x="1151594" y="292859"/>
                  </a:lnTo>
                  <a:lnTo>
                    <a:pt x="1094960" y="299813"/>
                  </a:lnTo>
                  <a:lnTo>
                    <a:pt x="1031776" y="303693"/>
                  </a:lnTo>
                  <a:lnTo>
                    <a:pt x="969515" y="312239"/>
                  </a:lnTo>
                  <a:lnTo>
                    <a:pt x="913369" y="318260"/>
                  </a:lnTo>
                  <a:lnTo>
                    <a:pt x="861898" y="327096"/>
                  </a:lnTo>
                  <a:lnTo>
                    <a:pt x="804143" y="334003"/>
                  </a:lnTo>
                  <a:lnTo>
                    <a:pt x="748296" y="341926"/>
                  </a:lnTo>
                  <a:lnTo>
                    <a:pt x="695063" y="346351"/>
                  </a:lnTo>
                  <a:lnTo>
                    <a:pt x="642608" y="350345"/>
                  </a:lnTo>
                  <a:lnTo>
                    <a:pt x="580144" y="358135"/>
                  </a:lnTo>
                  <a:lnTo>
                    <a:pt x="518713" y="366902"/>
                  </a:lnTo>
                  <a:lnTo>
                    <a:pt x="460331" y="376588"/>
                  </a:lnTo>
                  <a:lnTo>
                    <a:pt x="401411" y="386362"/>
                  </a:lnTo>
                  <a:lnTo>
                    <a:pt x="338331" y="397026"/>
                  </a:lnTo>
                  <a:lnTo>
                    <a:pt x="276088" y="405068"/>
                  </a:lnTo>
                  <a:lnTo>
                    <a:pt x="215526" y="410686"/>
                  </a:lnTo>
                  <a:lnTo>
                    <a:pt x="164222" y="418728"/>
                  </a:lnTo>
                  <a:lnTo>
                    <a:pt x="109375" y="420664"/>
                  </a:lnTo>
                  <a:lnTo>
                    <a:pt x="47414" y="412640"/>
                  </a:lnTo>
                  <a:lnTo>
                    <a:pt x="21964" y="406444"/>
                  </a:lnTo>
                  <a:lnTo>
                    <a:pt x="13773" y="398474"/>
                  </a:lnTo>
                  <a:lnTo>
                    <a:pt x="4672" y="374021"/>
                  </a:lnTo>
                  <a:lnTo>
                    <a:pt x="0" y="317899"/>
                  </a:lnTo>
                  <a:lnTo>
                    <a:pt x="6223" y="267588"/>
                  </a:lnTo>
                  <a:lnTo>
                    <a:pt x="14306" y="211086"/>
                  </a:lnTo>
                  <a:lnTo>
                    <a:pt x="17631" y="158246"/>
                  </a:lnTo>
                  <a:lnTo>
                    <a:pt x="1844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643911" y="3158549"/>
              <a:ext cx="283012" cy="349471"/>
            </a:xfrm>
            <a:custGeom>
              <a:avLst/>
              <a:gdLst/>
              <a:ahLst/>
              <a:cxnLst/>
              <a:rect l="0" t="0" r="0" b="0"/>
              <a:pathLst>
                <a:path w="283012" h="349471">
                  <a:moveTo>
                    <a:pt x="135612" y="0"/>
                  </a:moveTo>
                  <a:lnTo>
                    <a:pt x="128376" y="27556"/>
                  </a:lnTo>
                  <a:lnTo>
                    <a:pt x="125734" y="83779"/>
                  </a:lnTo>
                  <a:lnTo>
                    <a:pt x="125212" y="145880"/>
                  </a:lnTo>
                  <a:lnTo>
                    <a:pt x="132344" y="198831"/>
                  </a:lnTo>
                  <a:lnTo>
                    <a:pt x="138086" y="253138"/>
                  </a:lnTo>
                  <a:lnTo>
                    <a:pt x="141391" y="279792"/>
                  </a:lnTo>
                  <a:lnTo>
                    <a:pt x="138960" y="303336"/>
                  </a:lnTo>
                  <a:lnTo>
                    <a:pt x="134335" y="309848"/>
                  </a:lnTo>
                  <a:lnTo>
                    <a:pt x="127741" y="313020"/>
                  </a:lnTo>
                  <a:lnTo>
                    <a:pt x="119836" y="313965"/>
                  </a:lnTo>
                  <a:lnTo>
                    <a:pt x="112227" y="311086"/>
                  </a:lnTo>
                  <a:lnTo>
                    <a:pt x="53648" y="260122"/>
                  </a:lnTo>
                  <a:lnTo>
                    <a:pt x="9469" y="202890"/>
                  </a:lnTo>
                  <a:lnTo>
                    <a:pt x="2383" y="194921"/>
                  </a:lnTo>
                  <a:lnTo>
                    <a:pt x="0" y="194288"/>
                  </a:lnTo>
                  <a:lnTo>
                    <a:pt x="3590" y="206063"/>
                  </a:lnTo>
                  <a:lnTo>
                    <a:pt x="31428" y="250357"/>
                  </a:lnTo>
                  <a:lnTo>
                    <a:pt x="85113" y="310745"/>
                  </a:lnTo>
                  <a:lnTo>
                    <a:pt x="135894" y="344110"/>
                  </a:lnTo>
                  <a:lnTo>
                    <a:pt x="146329" y="348729"/>
                  </a:lnTo>
                  <a:lnTo>
                    <a:pt x="155625" y="349470"/>
                  </a:lnTo>
                  <a:lnTo>
                    <a:pt x="172192" y="344053"/>
                  </a:lnTo>
                  <a:lnTo>
                    <a:pt x="184235" y="330727"/>
                  </a:lnTo>
                  <a:lnTo>
                    <a:pt x="220411" y="270078"/>
                  </a:lnTo>
                  <a:lnTo>
                    <a:pt x="255010" y="211474"/>
                  </a:lnTo>
                  <a:lnTo>
                    <a:pt x="283011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995641" y="3611274"/>
              <a:ext cx="1330352" cy="1228616"/>
            </a:xfrm>
            <a:custGeom>
              <a:avLst/>
              <a:gdLst/>
              <a:ahLst/>
              <a:cxnLst/>
              <a:rect l="0" t="0" r="0" b="0"/>
              <a:pathLst>
                <a:path w="1330352" h="1228616">
                  <a:moveTo>
                    <a:pt x="889167" y="115814"/>
                  </a:moveTo>
                  <a:lnTo>
                    <a:pt x="852081" y="81067"/>
                  </a:lnTo>
                  <a:lnTo>
                    <a:pt x="792758" y="49255"/>
                  </a:lnTo>
                  <a:lnTo>
                    <a:pt x="740748" y="32303"/>
                  </a:lnTo>
                  <a:lnTo>
                    <a:pt x="685414" y="23278"/>
                  </a:lnTo>
                  <a:lnTo>
                    <a:pt x="637853" y="21715"/>
                  </a:lnTo>
                  <a:lnTo>
                    <a:pt x="586716" y="26841"/>
                  </a:lnTo>
                  <a:lnTo>
                    <a:pt x="528930" y="41358"/>
                  </a:lnTo>
                  <a:lnTo>
                    <a:pt x="467355" y="60478"/>
                  </a:lnTo>
                  <a:lnTo>
                    <a:pt x="410246" y="80961"/>
                  </a:lnTo>
                  <a:lnTo>
                    <a:pt x="350691" y="113026"/>
                  </a:lnTo>
                  <a:lnTo>
                    <a:pt x="294181" y="146573"/>
                  </a:lnTo>
                  <a:lnTo>
                    <a:pt x="245981" y="189918"/>
                  </a:lnTo>
                  <a:lnTo>
                    <a:pt x="196475" y="234217"/>
                  </a:lnTo>
                  <a:lnTo>
                    <a:pt x="150351" y="282567"/>
                  </a:lnTo>
                  <a:lnTo>
                    <a:pt x="112638" y="333938"/>
                  </a:lnTo>
                  <a:lnTo>
                    <a:pt x="79237" y="386204"/>
                  </a:lnTo>
                  <a:lnTo>
                    <a:pt x="52703" y="438735"/>
                  </a:lnTo>
                  <a:lnTo>
                    <a:pt x="30023" y="491344"/>
                  </a:lnTo>
                  <a:lnTo>
                    <a:pt x="14074" y="549566"/>
                  </a:lnTo>
                  <a:lnTo>
                    <a:pt x="7529" y="605682"/>
                  </a:lnTo>
                  <a:lnTo>
                    <a:pt x="0" y="659353"/>
                  </a:lnTo>
                  <a:lnTo>
                    <a:pt x="1539" y="712300"/>
                  </a:lnTo>
                  <a:lnTo>
                    <a:pt x="9404" y="765033"/>
                  </a:lnTo>
                  <a:lnTo>
                    <a:pt x="23712" y="828018"/>
                  </a:lnTo>
                  <a:lnTo>
                    <a:pt x="42490" y="877179"/>
                  </a:lnTo>
                  <a:lnTo>
                    <a:pt x="76564" y="936305"/>
                  </a:lnTo>
                  <a:lnTo>
                    <a:pt x="111761" y="993044"/>
                  </a:lnTo>
                  <a:lnTo>
                    <a:pt x="174378" y="1055026"/>
                  </a:lnTo>
                  <a:lnTo>
                    <a:pt x="229608" y="1103843"/>
                  </a:lnTo>
                  <a:lnTo>
                    <a:pt x="286748" y="1140045"/>
                  </a:lnTo>
                  <a:lnTo>
                    <a:pt x="350027" y="1176658"/>
                  </a:lnTo>
                  <a:lnTo>
                    <a:pt x="399919" y="1196379"/>
                  </a:lnTo>
                  <a:lnTo>
                    <a:pt x="452916" y="1209631"/>
                  </a:lnTo>
                  <a:lnTo>
                    <a:pt x="504494" y="1220966"/>
                  </a:lnTo>
                  <a:lnTo>
                    <a:pt x="561110" y="1228615"/>
                  </a:lnTo>
                  <a:lnTo>
                    <a:pt x="614930" y="1227761"/>
                  </a:lnTo>
                  <a:lnTo>
                    <a:pt x="667922" y="1220099"/>
                  </a:lnTo>
                  <a:lnTo>
                    <a:pt x="717548" y="1210420"/>
                  </a:lnTo>
                  <a:lnTo>
                    <a:pt x="765007" y="1197023"/>
                  </a:lnTo>
                  <a:lnTo>
                    <a:pt x="816114" y="1178236"/>
                  </a:lnTo>
                  <a:lnTo>
                    <a:pt x="865182" y="1157852"/>
                  </a:lnTo>
                  <a:lnTo>
                    <a:pt x="912476" y="1133875"/>
                  </a:lnTo>
                  <a:lnTo>
                    <a:pt x="975270" y="1094331"/>
                  </a:lnTo>
                  <a:lnTo>
                    <a:pt x="1032734" y="1044320"/>
                  </a:lnTo>
                  <a:lnTo>
                    <a:pt x="1089145" y="989380"/>
                  </a:lnTo>
                  <a:lnTo>
                    <a:pt x="1139758" y="933468"/>
                  </a:lnTo>
                  <a:lnTo>
                    <a:pt x="1178406" y="885806"/>
                  </a:lnTo>
                  <a:lnTo>
                    <a:pt x="1213903" y="834639"/>
                  </a:lnTo>
                  <a:lnTo>
                    <a:pt x="1246648" y="782434"/>
                  </a:lnTo>
                  <a:lnTo>
                    <a:pt x="1280748" y="719628"/>
                  </a:lnTo>
                  <a:lnTo>
                    <a:pt x="1301679" y="669328"/>
                  </a:lnTo>
                  <a:lnTo>
                    <a:pt x="1315809" y="617380"/>
                  </a:lnTo>
                  <a:lnTo>
                    <a:pt x="1326235" y="566113"/>
                  </a:lnTo>
                  <a:lnTo>
                    <a:pt x="1330351" y="503155"/>
                  </a:lnTo>
                  <a:lnTo>
                    <a:pt x="1327944" y="452070"/>
                  </a:lnTo>
                  <a:lnTo>
                    <a:pt x="1319822" y="403009"/>
                  </a:lnTo>
                  <a:lnTo>
                    <a:pt x="1306887" y="355716"/>
                  </a:lnTo>
                  <a:lnTo>
                    <a:pt x="1288237" y="304659"/>
                  </a:lnTo>
                  <a:lnTo>
                    <a:pt x="1264773" y="255606"/>
                  </a:lnTo>
                  <a:lnTo>
                    <a:pt x="1225403" y="197109"/>
                  </a:lnTo>
                  <a:lnTo>
                    <a:pt x="1175426" y="141664"/>
                  </a:lnTo>
                  <a:lnTo>
                    <a:pt x="1117374" y="95704"/>
                  </a:lnTo>
                  <a:lnTo>
                    <a:pt x="1067138" y="66571"/>
                  </a:lnTo>
                  <a:lnTo>
                    <a:pt x="1012089" y="43121"/>
                  </a:lnTo>
                  <a:lnTo>
                    <a:pt x="951325" y="24475"/>
                  </a:lnTo>
                  <a:lnTo>
                    <a:pt x="888867" y="14661"/>
                  </a:lnTo>
                  <a:lnTo>
                    <a:pt x="843410" y="11196"/>
                  </a:lnTo>
                  <a:lnTo>
                    <a:pt x="788112" y="5756"/>
                  </a:lnTo>
                  <a:lnTo>
                    <a:pt x="73123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6053886" y="4940724"/>
            <a:ext cx="2484726" cy="797308"/>
            <a:chOff x="6053886" y="4940724"/>
            <a:chExt cx="2484726" cy="797308"/>
          </a:xfrm>
        </p:grpSpPr>
        <p:sp>
          <p:nvSpPr>
            <p:cNvPr id="182" name="Freeform 181"/>
            <p:cNvSpPr/>
            <p:nvPr/>
          </p:nvSpPr>
          <p:spPr>
            <a:xfrm>
              <a:off x="6243399" y="5001036"/>
              <a:ext cx="10529" cy="600125"/>
            </a:xfrm>
            <a:custGeom>
              <a:avLst/>
              <a:gdLst/>
              <a:ahLst/>
              <a:cxnLst/>
              <a:rect l="0" t="0" r="0" b="0"/>
              <a:pathLst>
                <a:path w="10529" h="600125">
                  <a:moveTo>
                    <a:pt x="10528" y="0"/>
                  </a:moveTo>
                  <a:lnTo>
                    <a:pt x="3292" y="27556"/>
                  </a:lnTo>
                  <a:lnTo>
                    <a:pt x="650" y="83779"/>
                  </a:lnTo>
                  <a:lnTo>
                    <a:pt x="128" y="145880"/>
                  </a:lnTo>
                  <a:lnTo>
                    <a:pt x="5626" y="197122"/>
                  </a:lnTo>
                  <a:lnTo>
                    <a:pt x="9076" y="260528"/>
                  </a:lnTo>
                  <a:lnTo>
                    <a:pt x="10097" y="314410"/>
                  </a:lnTo>
                  <a:lnTo>
                    <a:pt x="10443" y="374538"/>
                  </a:lnTo>
                  <a:lnTo>
                    <a:pt x="9333" y="420850"/>
                  </a:lnTo>
                  <a:lnTo>
                    <a:pt x="3285" y="482535"/>
                  </a:lnTo>
                  <a:lnTo>
                    <a:pt x="973" y="537727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053886" y="4940724"/>
              <a:ext cx="417870" cy="401743"/>
            </a:xfrm>
            <a:custGeom>
              <a:avLst/>
              <a:gdLst/>
              <a:ahLst/>
              <a:cxnLst/>
              <a:rect l="0" t="0" r="0" b="0"/>
              <a:pathLst>
                <a:path w="417870" h="401743">
                  <a:moveTo>
                    <a:pt x="0" y="165597"/>
                  </a:moveTo>
                  <a:lnTo>
                    <a:pt x="0" y="143240"/>
                  </a:lnTo>
                  <a:lnTo>
                    <a:pt x="6239" y="126025"/>
                  </a:lnTo>
                  <a:lnTo>
                    <a:pt x="49498" y="65433"/>
                  </a:lnTo>
                  <a:lnTo>
                    <a:pt x="75888" y="48831"/>
                  </a:lnTo>
                  <a:lnTo>
                    <a:pt x="129749" y="25944"/>
                  </a:lnTo>
                  <a:lnTo>
                    <a:pt x="183167" y="5690"/>
                  </a:lnTo>
                  <a:lnTo>
                    <a:pt x="244844" y="0"/>
                  </a:lnTo>
                  <a:lnTo>
                    <a:pt x="296369" y="8928"/>
                  </a:lnTo>
                  <a:lnTo>
                    <a:pt x="321232" y="16417"/>
                  </a:lnTo>
                  <a:lnTo>
                    <a:pt x="369436" y="46964"/>
                  </a:lnTo>
                  <a:lnTo>
                    <a:pt x="383733" y="63738"/>
                  </a:lnTo>
                  <a:lnTo>
                    <a:pt x="410100" y="123784"/>
                  </a:lnTo>
                  <a:lnTo>
                    <a:pt x="417869" y="158277"/>
                  </a:lnTo>
                  <a:lnTo>
                    <a:pt x="414904" y="217444"/>
                  </a:lnTo>
                  <a:lnTo>
                    <a:pt x="401884" y="275881"/>
                  </a:lnTo>
                  <a:lnTo>
                    <a:pt x="371320" y="333325"/>
                  </a:lnTo>
                  <a:lnTo>
                    <a:pt x="350746" y="359833"/>
                  </a:lnTo>
                  <a:lnTo>
                    <a:pt x="324243" y="376916"/>
                  </a:lnTo>
                  <a:lnTo>
                    <a:pt x="270339" y="396860"/>
                  </a:lnTo>
                  <a:lnTo>
                    <a:pt x="245323" y="401742"/>
                  </a:lnTo>
                  <a:lnTo>
                    <a:pt x="189513" y="397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553590" y="4958922"/>
              <a:ext cx="300463" cy="589597"/>
            </a:xfrm>
            <a:custGeom>
              <a:avLst/>
              <a:gdLst/>
              <a:ahLst/>
              <a:cxnLst/>
              <a:rect l="0" t="0" r="0" b="0"/>
              <a:pathLst>
                <a:path w="300463" h="589597">
                  <a:moveTo>
                    <a:pt x="79363" y="0"/>
                  </a:moveTo>
                  <a:lnTo>
                    <a:pt x="68184" y="11178"/>
                  </a:lnTo>
                  <a:lnTo>
                    <a:pt x="62696" y="29144"/>
                  </a:lnTo>
                  <a:lnTo>
                    <a:pt x="58884" y="92312"/>
                  </a:lnTo>
                  <a:lnTo>
                    <a:pt x="55301" y="144490"/>
                  </a:lnTo>
                  <a:lnTo>
                    <a:pt x="49264" y="200116"/>
                  </a:lnTo>
                  <a:lnTo>
                    <a:pt x="40836" y="252959"/>
                  </a:lnTo>
                  <a:lnTo>
                    <a:pt x="34838" y="311057"/>
                  </a:lnTo>
                  <a:lnTo>
                    <a:pt x="22735" y="368200"/>
                  </a:lnTo>
                  <a:lnTo>
                    <a:pt x="12541" y="418582"/>
                  </a:lnTo>
                  <a:lnTo>
                    <a:pt x="5853" y="478433"/>
                  </a:lnTo>
                  <a:lnTo>
                    <a:pt x="0" y="514155"/>
                  </a:lnTo>
                  <a:lnTo>
                    <a:pt x="2367" y="536179"/>
                  </a:lnTo>
                  <a:lnTo>
                    <a:pt x="10438" y="554547"/>
                  </a:lnTo>
                  <a:lnTo>
                    <a:pt x="15865" y="562720"/>
                  </a:lnTo>
                  <a:lnTo>
                    <a:pt x="31255" y="574922"/>
                  </a:lnTo>
                  <a:lnTo>
                    <a:pt x="50962" y="583074"/>
                  </a:lnTo>
                  <a:lnTo>
                    <a:pt x="101743" y="588308"/>
                  </a:lnTo>
                  <a:lnTo>
                    <a:pt x="162422" y="589341"/>
                  </a:lnTo>
                  <a:lnTo>
                    <a:pt x="213417" y="589520"/>
                  </a:lnTo>
                  <a:lnTo>
                    <a:pt x="271136" y="589581"/>
                  </a:lnTo>
                  <a:lnTo>
                    <a:pt x="300462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590839" y="525372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7" y="3119"/>
                  </a:lnTo>
                  <a:lnTo>
                    <a:pt x="45331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622425" y="4990507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3827" y="17959"/>
                  </a:lnTo>
                  <a:lnTo>
                    <a:pt x="85255" y="28547"/>
                  </a:lnTo>
                  <a:lnTo>
                    <a:pt x="24918" y="384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001747" y="5092332"/>
              <a:ext cx="294175" cy="540415"/>
            </a:xfrm>
            <a:custGeom>
              <a:avLst/>
              <a:gdLst/>
              <a:ahLst/>
              <a:cxnLst/>
              <a:rect l="0" t="0" r="0" b="0"/>
              <a:pathLst>
                <a:path w="294175" h="540415">
                  <a:moveTo>
                    <a:pt x="31289" y="540414"/>
                  </a:moveTo>
                  <a:lnTo>
                    <a:pt x="22224" y="481797"/>
                  </a:lnTo>
                  <a:lnTo>
                    <a:pt x="21194" y="430239"/>
                  </a:lnTo>
                  <a:lnTo>
                    <a:pt x="15300" y="381687"/>
                  </a:lnTo>
                  <a:lnTo>
                    <a:pt x="11734" y="332077"/>
                  </a:lnTo>
                  <a:lnTo>
                    <a:pt x="10677" y="280333"/>
                  </a:lnTo>
                  <a:lnTo>
                    <a:pt x="4774" y="227956"/>
                  </a:lnTo>
                  <a:lnTo>
                    <a:pt x="1206" y="175393"/>
                  </a:lnTo>
                  <a:lnTo>
                    <a:pt x="0" y="113635"/>
                  </a:lnTo>
                  <a:lnTo>
                    <a:pt x="2882" y="56375"/>
                  </a:lnTo>
                  <a:lnTo>
                    <a:pt x="5332" y="42247"/>
                  </a:lnTo>
                  <a:lnTo>
                    <a:pt x="10475" y="31657"/>
                  </a:lnTo>
                  <a:lnTo>
                    <a:pt x="25548" y="16772"/>
                  </a:lnTo>
                  <a:lnTo>
                    <a:pt x="53764" y="1815"/>
                  </a:lnTo>
                  <a:lnTo>
                    <a:pt x="74034" y="0"/>
                  </a:lnTo>
                  <a:lnTo>
                    <a:pt x="115641" y="8366"/>
                  </a:lnTo>
                  <a:lnTo>
                    <a:pt x="178699" y="37214"/>
                  </a:lnTo>
                  <a:lnTo>
                    <a:pt x="196631" y="51217"/>
                  </a:lnTo>
                  <a:lnTo>
                    <a:pt x="248696" y="110539"/>
                  </a:lnTo>
                  <a:lnTo>
                    <a:pt x="275616" y="173077"/>
                  </a:lnTo>
                  <a:lnTo>
                    <a:pt x="286108" y="200508"/>
                  </a:lnTo>
                  <a:lnTo>
                    <a:pt x="292844" y="256246"/>
                  </a:lnTo>
                  <a:lnTo>
                    <a:pt x="294174" y="312316"/>
                  </a:lnTo>
                  <a:lnTo>
                    <a:pt x="286031" y="374518"/>
                  </a:lnTo>
                  <a:lnTo>
                    <a:pt x="275354" y="410541"/>
                  </a:lnTo>
                  <a:lnTo>
                    <a:pt x="264155" y="428491"/>
                  </a:lnTo>
                  <a:lnTo>
                    <a:pt x="209458" y="473458"/>
                  </a:lnTo>
                  <a:lnTo>
                    <a:pt x="154404" y="505673"/>
                  </a:lnTo>
                  <a:lnTo>
                    <a:pt x="100841" y="522243"/>
                  </a:lnTo>
                  <a:lnTo>
                    <a:pt x="37445" y="528879"/>
                  </a:lnTo>
                  <a:lnTo>
                    <a:pt x="10232" y="5298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391005" y="5061199"/>
              <a:ext cx="262124" cy="676833"/>
            </a:xfrm>
            <a:custGeom>
              <a:avLst/>
              <a:gdLst/>
              <a:ahLst/>
              <a:cxnLst/>
              <a:rect l="0" t="0" r="0" b="0"/>
              <a:pathLst>
                <a:path w="262124" h="676833">
                  <a:moveTo>
                    <a:pt x="0" y="561018"/>
                  </a:moveTo>
                  <a:lnTo>
                    <a:pt x="8334" y="523540"/>
                  </a:lnTo>
                  <a:lnTo>
                    <a:pt x="10095" y="466527"/>
                  </a:lnTo>
                  <a:lnTo>
                    <a:pt x="17679" y="414582"/>
                  </a:lnTo>
                  <a:lnTo>
                    <a:pt x="20389" y="351115"/>
                  </a:lnTo>
                  <a:lnTo>
                    <a:pt x="23979" y="296834"/>
                  </a:lnTo>
                  <a:lnTo>
                    <a:pt x="30083" y="241462"/>
                  </a:lnTo>
                  <a:lnTo>
                    <a:pt x="31141" y="188304"/>
                  </a:lnTo>
                  <a:lnTo>
                    <a:pt x="31454" y="139279"/>
                  </a:lnTo>
                  <a:lnTo>
                    <a:pt x="33837" y="131290"/>
                  </a:lnTo>
                  <a:lnTo>
                    <a:pt x="37766" y="128304"/>
                  </a:lnTo>
                  <a:lnTo>
                    <a:pt x="42725" y="128652"/>
                  </a:lnTo>
                  <a:lnTo>
                    <a:pt x="47201" y="133564"/>
                  </a:lnTo>
                  <a:lnTo>
                    <a:pt x="55293" y="151500"/>
                  </a:lnTo>
                  <a:lnTo>
                    <a:pt x="63955" y="208378"/>
                  </a:lnTo>
                  <a:lnTo>
                    <a:pt x="82650" y="265887"/>
                  </a:lnTo>
                  <a:lnTo>
                    <a:pt x="91715" y="291808"/>
                  </a:lnTo>
                  <a:lnTo>
                    <a:pt x="103543" y="311128"/>
                  </a:lnTo>
                  <a:lnTo>
                    <a:pt x="109973" y="314876"/>
                  </a:lnTo>
                  <a:lnTo>
                    <a:pt x="116599" y="315035"/>
                  </a:lnTo>
                  <a:lnTo>
                    <a:pt x="123356" y="312802"/>
                  </a:lnTo>
                  <a:lnTo>
                    <a:pt x="133983" y="300961"/>
                  </a:lnTo>
                  <a:lnTo>
                    <a:pt x="162444" y="237910"/>
                  </a:lnTo>
                  <a:lnTo>
                    <a:pt x="186592" y="176963"/>
                  </a:lnTo>
                  <a:lnTo>
                    <a:pt x="202974" y="119258"/>
                  </a:lnTo>
                  <a:lnTo>
                    <a:pt x="224710" y="59939"/>
                  </a:lnTo>
                  <a:lnTo>
                    <a:pt x="244602" y="9401"/>
                  </a:lnTo>
                  <a:lnTo>
                    <a:pt x="250806" y="251"/>
                  </a:lnTo>
                  <a:lnTo>
                    <a:pt x="254941" y="0"/>
                  </a:lnTo>
                  <a:lnTo>
                    <a:pt x="257698" y="5682"/>
                  </a:lnTo>
                  <a:lnTo>
                    <a:pt x="262123" y="56829"/>
                  </a:lnTo>
                  <a:lnTo>
                    <a:pt x="255762" y="107616"/>
                  </a:lnTo>
                  <a:lnTo>
                    <a:pt x="253291" y="161495"/>
                  </a:lnTo>
                  <a:lnTo>
                    <a:pt x="252804" y="217198"/>
                  </a:lnTo>
                  <a:lnTo>
                    <a:pt x="252707" y="273261"/>
                  </a:lnTo>
                  <a:lnTo>
                    <a:pt x="252688" y="332515"/>
                  </a:lnTo>
                  <a:lnTo>
                    <a:pt x="252685" y="394609"/>
                  </a:lnTo>
                  <a:lnTo>
                    <a:pt x="252684" y="451935"/>
                  </a:lnTo>
                  <a:lnTo>
                    <a:pt x="252684" y="508319"/>
                  </a:lnTo>
                  <a:lnTo>
                    <a:pt x="252684" y="564516"/>
                  </a:lnTo>
                  <a:lnTo>
                    <a:pt x="244351" y="626383"/>
                  </a:lnTo>
                  <a:lnTo>
                    <a:pt x="242156" y="676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814909" y="5088235"/>
              <a:ext cx="289322" cy="528932"/>
            </a:xfrm>
            <a:custGeom>
              <a:avLst/>
              <a:gdLst/>
              <a:ahLst/>
              <a:cxnLst/>
              <a:rect l="0" t="0" r="0" b="0"/>
              <a:pathLst>
                <a:path w="289322" h="528932">
                  <a:moveTo>
                    <a:pt x="228863" y="81257"/>
                  </a:moveTo>
                  <a:lnTo>
                    <a:pt x="219288" y="57211"/>
                  </a:lnTo>
                  <a:lnTo>
                    <a:pt x="201329" y="35788"/>
                  </a:lnTo>
                  <a:lnTo>
                    <a:pt x="173131" y="15792"/>
                  </a:lnTo>
                  <a:lnTo>
                    <a:pt x="135661" y="3108"/>
                  </a:lnTo>
                  <a:lnTo>
                    <a:pt x="96092" y="0"/>
                  </a:lnTo>
                  <a:lnTo>
                    <a:pt x="72757" y="3419"/>
                  </a:lnTo>
                  <a:lnTo>
                    <a:pt x="53808" y="11957"/>
                  </a:lnTo>
                  <a:lnTo>
                    <a:pt x="37586" y="24721"/>
                  </a:lnTo>
                  <a:lnTo>
                    <a:pt x="22579" y="42092"/>
                  </a:lnTo>
                  <a:lnTo>
                    <a:pt x="6564" y="82781"/>
                  </a:lnTo>
                  <a:lnTo>
                    <a:pt x="0" y="126292"/>
                  </a:lnTo>
                  <a:lnTo>
                    <a:pt x="3643" y="163231"/>
                  </a:lnTo>
                  <a:lnTo>
                    <a:pt x="15292" y="182421"/>
                  </a:lnTo>
                  <a:lnTo>
                    <a:pt x="23311" y="190813"/>
                  </a:lnTo>
                  <a:lnTo>
                    <a:pt x="44700" y="200139"/>
                  </a:lnTo>
                  <a:lnTo>
                    <a:pt x="103009" y="215022"/>
                  </a:lnTo>
                  <a:lnTo>
                    <a:pt x="164138" y="232218"/>
                  </a:lnTo>
                  <a:lnTo>
                    <a:pt x="206330" y="247383"/>
                  </a:lnTo>
                  <a:lnTo>
                    <a:pt x="267273" y="299029"/>
                  </a:lnTo>
                  <a:lnTo>
                    <a:pt x="282878" y="331136"/>
                  </a:lnTo>
                  <a:lnTo>
                    <a:pt x="289321" y="370284"/>
                  </a:lnTo>
                  <a:lnTo>
                    <a:pt x="285641" y="405931"/>
                  </a:lnTo>
                  <a:lnTo>
                    <a:pt x="259144" y="460058"/>
                  </a:lnTo>
                  <a:lnTo>
                    <a:pt x="232115" y="496763"/>
                  </a:lnTo>
                  <a:lnTo>
                    <a:pt x="205650" y="519315"/>
                  </a:lnTo>
                  <a:lnTo>
                    <a:pt x="179551" y="527464"/>
                  </a:lnTo>
                  <a:lnTo>
                    <a:pt x="138213" y="528931"/>
                  </a:lnTo>
                  <a:lnTo>
                    <a:pt x="80835" y="514600"/>
                  </a:lnTo>
                  <a:lnTo>
                    <a:pt x="34243" y="493932"/>
                  </a:lnTo>
                  <a:lnTo>
                    <a:pt x="7764" y="4813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254342" y="4969504"/>
              <a:ext cx="284270" cy="684300"/>
            </a:xfrm>
            <a:custGeom>
              <a:avLst/>
              <a:gdLst/>
              <a:ahLst/>
              <a:cxnLst/>
              <a:rect l="0" t="0" r="0" b="0"/>
              <a:pathLst>
                <a:path w="284270" h="684300">
                  <a:moveTo>
                    <a:pt x="0" y="642185"/>
                  </a:moveTo>
                  <a:lnTo>
                    <a:pt x="8333" y="588040"/>
                  </a:lnTo>
                  <a:lnTo>
                    <a:pt x="15684" y="527505"/>
                  </a:lnTo>
                  <a:lnTo>
                    <a:pt x="19465" y="470945"/>
                  </a:lnTo>
                  <a:lnTo>
                    <a:pt x="20349" y="427258"/>
                  </a:lnTo>
                  <a:lnTo>
                    <a:pt x="23967" y="369103"/>
                  </a:lnTo>
                  <a:lnTo>
                    <a:pt x="30080" y="312422"/>
                  </a:lnTo>
                  <a:lnTo>
                    <a:pt x="32457" y="256166"/>
                  </a:lnTo>
                  <a:lnTo>
                    <a:pt x="39902" y="210524"/>
                  </a:lnTo>
                  <a:lnTo>
                    <a:pt x="48348" y="150207"/>
                  </a:lnTo>
                  <a:lnTo>
                    <a:pt x="52540" y="101140"/>
                  </a:lnTo>
                  <a:lnTo>
                    <a:pt x="63844" y="45758"/>
                  </a:lnTo>
                  <a:lnTo>
                    <a:pt x="71659" y="23817"/>
                  </a:lnTo>
                  <a:lnTo>
                    <a:pt x="82932" y="6266"/>
                  </a:lnTo>
                  <a:lnTo>
                    <a:pt x="91552" y="1820"/>
                  </a:lnTo>
                  <a:lnTo>
                    <a:pt x="113610" y="0"/>
                  </a:lnTo>
                  <a:lnTo>
                    <a:pt x="122533" y="4661"/>
                  </a:lnTo>
                  <a:lnTo>
                    <a:pt x="135568" y="22319"/>
                  </a:lnTo>
                  <a:lnTo>
                    <a:pt x="157294" y="82152"/>
                  </a:lnTo>
                  <a:lnTo>
                    <a:pt x="175392" y="140060"/>
                  </a:lnTo>
                  <a:lnTo>
                    <a:pt x="185979" y="191200"/>
                  </a:lnTo>
                  <a:lnTo>
                    <a:pt x="196917" y="251588"/>
                  </a:lnTo>
                  <a:lnTo>
                    <a:pt x="205013" y="302987"/>
                  </a:lnTo>
                  <a:lnTo>
                    <a:pt x="216708" y="355341"/>
                  </a:lnTo>
                  <a:lnTo>
                    <a:pt x="223351" y="410742"/>
                  </a:lnTo>
                  <a:lnTo>
                    <a:pt x="235581" y="466747"/>
                  </a:lnTo>
                  <a:lnTo>
                    <a:pt x="245797" y="520013"/>
                  </a:lnTo>
                  <a:lnTo>
                    <a:pt x="256233" y="580249"/>
                  </a:lnTo>
                  <a:lnTo>
                    <a:pt x="270239" y="638269"/>
                  </a:lnTo>
                  <a:lnTo>
                    <a:pt x="284269" y="6842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296456" y="5411647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10529"/>
                  </a:moveTo>
                  <a:lnTo>
                    <a:pt x="130978" y="2196"/>
                  </a:lnTo>
                  <a:lnTo>
                    <a:pt x="73965" y="434"/>
                  </a:lnTo>
                  <a:lnTo>
                    <a:pt x="12975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7006324" y="5728997"/>
            <a:ext cx="1529224" cy="166962"/>
            <a:chOff x="7006324" y="5728997"/>
            <a:chExt cx="1529224" cy="166962"/>
          </a:xfrm>
        </p:grpSpPr>
        <p:sp>
          <p:nvSpPr>
            <p:cNvPr id="193" name="Freeform 192"/>
            <p:cNvSpPr/>
            <p:nvPr/>
          </p:nvSpPr>
          <p:spPr>
            <a:xfrm>
              <a:off x="7006324" y="5728997"/>
              <a:ext cx="647895" cy="166962"/>
            </a:xfrm>
            <a:custGeom>
              <a:avLst/>
              <a:gdLst/>
              <a:ahLst/>
              <a:cxnLst/>
              <a:rect l="0" t="0" r="0" b="0"/>
              <a:pathLst>
                <a:path w="647895" h="166962">
                  <a:moveTo>
                    <a:pt x="647894" y="103790"/>
                  </a:moveTo>
                  <a:lnTo>
                    <a:pt x="620337" y="111025"/>
                  </a:lnTo>
                  <a:lnTo>
                    <a:pt x="564114" y="110549"/>
                  </a:lnTo>
                  <a:lnTo>
                    <a:pt x="502013" y="99536"/>
                  </a:lnTo>
                  <a:lnTo>
                    <a:pt x="441826" y="86096"/>
                  </a:lnTo>
                  <a:lnTo>
                    <a:pt x="384877" y="69056"/>
                  </a:lnTo>
                  <a:lnTo>
                    <a:pt x="328567" y="49096"/>
                  </a:lnTo>
                  <a:lnTo>
                    <a:pt x="266677" y="30283"/>
                  </a:lnTo>
                  <a:lnTo>
                    <a:pt x="212283" y="16091"/>
                  </a:lnTo>
                  <a:lnTo>
                    <a:pt x="157648" y="9258"/>
                  </a:lnTo>
                  <a:lnTo>
                    <a:pt x="95427" y="152"/>
                  </a:lnTo>
                  <a:lnTo>
                    <a:pt x="34393" y="0"/>
                  </a:lnTo>
                  <a:lnTo>
                    <a:pt x="9068" y="4239"/>
                  </a:lnTo>
                  <a:lnTo>
                    <a:pt x="6761" y="7007"/>
                  </a:lnTo>
                  <a:lnTo>
                    <a:pt x="11072" y="10022"/>
                  </a:lnTo>
                  <a:lnTo>
                    <a:pt x="30289" y="15322"/>
                  </a:lnTo>
                  <a:lnTo>
                    <a:pt x="80755" y="21844"/>
                  </a:lnTo>
                  <a:lnTo>
                    <a:pt x="135783" y="28462"/>
                  </a:lnTo>
                  <a:lnTo>
                    <a:pt x="191713" y="38175"/>
                  </a:lnTo>
                  <a:lnTo>
                    <a:pt x="250941" y="51358"/>
                  </a:lnTo>
                  <a:lnTo>
                    <a:pt x="313030" y="65228"/>
                  </a:lnTo>
                  <a:lnTo>
                    <a:pt x="370354" y="79232"/>
                  </a:lnTo>
                  <a:lnTo>
                    <a:pt x="423619" y="93263"/>
                  </a:lnTo>
                  <a:lnTo>
                    <a:pt x="473871" y="107300"/>
                  </a:lnTo>
                  <a:lnTo>
                    <a:pt x="527688" y="114102"/>
                  </a:lnTo>
                  <a:lnTo>
                    <a:pt x="584144" y="128790"/>
                  </a:lnTo>
                  <a:lnTo>
                    <a:pt x="585507" y="130986"/>
                  </a:lnTo>
                  <a:lnTo>
                    <a:pt x="571423" y="133425"/>
                  </a:lnTo>
                  <a:lnTo>
                    <a:pt x="521957" y="133820"/>
                  </a:lnTo>
                  <a:lnTo>
                    <a:pt x="473969" y="128026"/>
                  </a:lnTo>
                  <a:lnTo>
                    <a:pt x="411589" y="122356"/>
                  </a:lnTo>
                  <a:lnTo>
                    <a:pt x="353601" y="115906"/>
                  </a:lnTo>
                  <a:lnTo>
                    <a:pt x="295397" y="113462"/>
                  </a:lnTo>
                  <a:lnTo>
                    <a:pt x="239532" y="106047"/>
                  </a:lnTo>
                  <a:lnTo>
                    <a:pt x="188426" y="104459"/>
                  </a:lnTo>
                  <a:lnTo>
                    <a:pt x="134824" y="98333"/>
                  </a:lnTo>
                  <a:lnTo>
                    <a:pt x="75970" y="85858"/>
                  </a:lnTo>
                  <a:lnTo>
                    <a:pt x="21884" y="75248"/>
                  </a:lnTo>
                  <a:lnTo>
                    <a:pt x="0" y="74727"/>
                  </a:lnTo>
                  <a:lnTo>
                    <a:pt x="714" y="76226"/>
                  </a:lnTo>
                  <a:lnTo>
                    <a:pt x="35485" y="87037"/>
                  </a:lnTo>
                  <a:lnTo>
                    <a:pt x="95819" y="93203"/>
                  </a:lnTo>
                  <a:lnTo>
                    <a:pt x="157823" y="104472"/>
                  </a:lnTo>
                  <a:lnTo>
                    <a:pt x="210148" y="112373"/>
                  </a:lnTo>
                  <a:lnTo>
                    <a:pt x="260648" y="122340"/>
                  </a:lnTo>
                  <a:lnTo>
                    <a:pt x="314785" y="132163"/>
                  </a:lnTo>
                  <a:lnTo>
                    <a:pt x="372940" y="142483"/>
                  </a:lnTo>
                  <a:lnTo>
                    <a:pt x="424356" y="152949"/>
                  </a:lnTo>
                  <a:lnTo>
                    <a:pt x="481704" y="162289"/>
                  </a:lnTo>
                  <a:lnTo>
                    <a:pt x="511023" y="166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882859" y="5769644"/>
              <a:ext cx="652689" cy="109171"/>
            </a:xfrm>
            <a:custGeom>
              <a:avLst/>
              <a:gdLst/>
              <a:ahLst/>
              <a:cxnLst/>
              <a:rect l="0" t="0" r="0" b="0"/>
              <a:pathLst>
                <a:path w="652689" h="109171">
                  <a:moveTo>
                    <a:pt x="592581" y="84200"/>
                  </a:moveTo>
                  <a:lnTo>
                    <a:pt x="603760" y="95379"/>
                  </a:lnTo>
                  <a:lnTo>
                    <a:pt x="603543" y="99841"/>
                  </a:lnTo>
                  <a:lnTo>
                    <a:pt x="599889" y="103986"/>
                  </a:lnTo>
                  <a:lnTo>
                    <a:pt x="593943" y="107920"/>
                  </a:lnTo>
                  <a:lnTo>
                    <a:pt x="574859" y="109170"/>
                  </a:lnTo>
                  <a:lnTo>
                    <a:pt x="524480" y="106031"/>
                  </a:lnTo>
                  <a:lnTo>
                    <a:pt x="468298" y="98174"/>
                  </a:lnTo>
                  <a:lnTo>
                    <a:pt x="405208" y="92290"/>
                  </a:lnTo>
                  <a:lnTo>
                    <a:pt x="347339" y="80209"/>
                  </a:lnTo>
                  <a:lnTo>
                    <a:pt x="290848" y="73793"/>
                  </a:lnTo>
                  <a:lnTo>
                    <a:pt x="231510" y="65594"/>
                  </a:lnTo>
                  <a:lnTo>
                    <a:pt x="169399" y="58038"/>
                  </a:lnTo>
                  <a:lnTo>
                    <a:pt x="112070" y="46450"/>
                  </a:lnTo>
                  <a:lnTo>
                    <a:pt x="58805" y="39829"/>
                  </a:lnTo>
                  <a:lnTo>
                    <a:pt x="2017" y="30308"/>
                  </a:lnTo>
                  <a:lnTo>
                    <a:pt x="0" y="26045"/>
                  </a:lnTo>
                  <a:lnTo>
                    <a:pt x="996" y="20864"/>
                  </a:lnTo>
                  <a:lnTo>
                    <a:pt x="6338" y="17410"/>
                  </a:lnTo>
                  <a:lnTo>
                    <a:pt x="67016" y="5822"/>
                  </a:lnTo>
                  <a:lnTo>
                    <a:pt x="122174" y="1706"/>
                  </a:lnTo>
                  <a:lnTo>
                    <a:pt x="182970" y="486"/>
                  </a:lnTo>
                  <a:lnTo>
                    <a:pt x="227648" y="3320"/>
                  </a:lnTo>
                  <a:lnTo>
                    <a:pt x="273631" y="7309"/>
                  </a:lnTo>
                  <a:lnTo>
                    <a:pt x="335471" y="10725"/>
                  </a:lnTo>
                  <a:lnTo>
                    <a:pt x="392706" y="18647"/>
                  </a:lnTo>
                  <a:lnTo>
                    <a:pt x="443135" y="26148"/>
                  </a:lnTo>
                  <a:lnTo>
                    <a:pt x="492928" y="35544"/>
                  </a:lnTo>
                  <a:lnTo>
                    <a:pt x="552136" y="45737"/>
                  </a:lnTo>
                  <a:lnTo>
                    <a:pt x="602954" y="56166"/>
                  </a:lnTo>
                  <a:lnTo>
                    <a:pt x="652688" y="61765"/>
                  </a:lnTo>
                  <a:lnTo>
                    <a:pt x="651370" y="62225"/>
                  </a:lnTo>
                  <a:lnTo>
                    <a:pt x="638597" y="61565"/>
                  </a:lnTo>
                  <a:lnTo>
                    <a:pt x="586119" y="48435"/>
                  </a:lnTo>
                  <a:lnTo>
                    <a:pt x="522762" y="34935"/>
                  </a:lnTo>
                  <a:lnTo>
                    <a:pt x="464270" y="25670"/>
                  </a:lnTo>
                  <a:lnTo>
                    <a:pt x="402485" y="21234"/>
                  </a:lnTo>
                  <a:lnTo>
                    <a:pt x="342065" y="14201"/>
                  </a:lnTo>
                  <a:lnTo>
                    <a:pt x="291147" y="10427"/>
                  </a:lnTo>
                  <a:lnTo>
                    <a:pt x="234986" y="3590"/>
                  </a:lnTo>
                  <a:lnTo>
                    <a:pt x="186500" y="1044"/>
                  </a:lnTo>
                  <a:lnTo>
                    <a:pt x="136778" y="290"/>
                  </a:lnTo>
                  <a:lnTo>
                    <a:pt x="77464" y="35"/>
                  </a:lnTo>
                  <a:lnTo>
                    <a:pt x="58314" y="0"/>
                  </a:lnTo>
                  <a:lnTo>
                    <a:pt x="117653" y="7210"/>
                  </a:lnTo>
                  <a:lnTo>
                    <a:pt x="170712" y="10696"/>
                  </a:lnTo>
                  <a:lnTo>
                    <a:pt x="214898" y="17447"/>
                  </a:lnTo>
                  <a:lnTo>
                    <a:pt x="274264" y="21138"/>
                  </a:lnTo>
                  <a:lnTo>
                    <a:pt x="323050" y="27950"/>
                  </a:lnTo>
                  <a:lnTo>
                    <a:pt x="370651" y="31659"/>
                  </a:lnTo>
                  <a:lnTo>
                    <a:pt x="431548" y="39647"/>
                  </a:lnTo>
                  <a:lnTo>
                    <a:pt x="480787" y="49422"/>
                  </a:lnTo>
                  <a:lnTo>
                    <a:pt x="539939" y="631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05326" y="176992"/>
            <a:ext cx="2365220" cy="528418"/>
            <a:chOff x="305326" y="176992"/>
            <a:chExt cx="2365220" cy="528418"/>
          </a:xfrm>
        </p:grpSpPr>
        <p:sp>
          <p:nvSpPr>
            <p:cNvPr id="2" name="Freeform 1"/>
            <p:cNvSpPr/>
            <p:nvPr/>
          </p:nvSpPr>
          <p:spPr>
            <a:xfrm>
              <a:off x="463253" y="284269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7236" y="27556"/>
                  </a:lnTo>
                  <a:lnTo>
                    <a:pt x="12998" y="80659"/>
                  </a:lnTo>
                  <a:lnTo>
                    <a:pt x="18669" y="127234"/>
                  </a:lnTo>
                  <a:lnTo>
                    <a:pt x="20350" y="189777"/>
                  </a:lnTo>
                  <a:lnTo>
                    <a:pt x="20848" y="252762"/>
                  </a:lnTo>
                  <a:lnTo>
                    <a:pt x="24115" y="306519"/>
                  </a:lnTo>
                  <a:lnTo>
                    <a:pt x="30110" y="361714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5326" y="180580"/>
              <a:ext cx="344410" cy="314260"/>
            </a:xfrm>
            <a:custGeom>
              <a:avLst/>
              <a:gdLst/>
              <a:ahLst/>
              <a:cxnLst/>
              <a:rect l="0" t="0" r="0" b="0"/>
              <a:pathLst>
                <a:path w="344410" h="314260">
                  <a:moveTo>
                    <a:pt x="0" y="135274"/>
                  </a:moveTo>
                  <a:lnTo>
                    <a:pt x="0" y="112918"/>
                  </a:lnTo>
                  <a:lnTo>
                    <a:pt x="6239" y="95702"/>
                  </a:lnTo>
                  <a:lnTo>
                    <a:pt x="49498" y="38587"/>
                  </a:lnTo>
                  <a:lnTo>
                    <a:pt x="66453" y="24842"/>
                  </a:lnTo>
                  <a:lnTo>
                    <a:pt x="111522" y="6486"/>
                  </a:lnTo>
                  <a:lnTo>
                    <a:pt x="165485" y="0"/>
                  </a:lnTo>
                  <a:lnTo>
                    <a:pt x="206050" y="1217"/>
                  </a:lnTo>
                  <a:lnTo>
                    <a:pt x="268206" y="27775"/>
                  </a:lnTo>
                  <a:lnTo>
                    <a:pt x="298097" y="53510"/>
                  </a:lnTo>
                  <a:lnTo>
                    <a:pt x="321772" y="83362"/>
                  </a:lnTo>
                  <a:lnTo>
                    <a:pt x="338015" y="125612"/>
                  </a:lnTo>
                  <a:lnTo>
                    <a:pt x="344409" y="185055"/>
                  </a:lnTo>
                  <a:lnTo>
                    <a:pt x="335620" y="245670"/>
                  </a:lnTo>
                  <a:lnTo>
                    <a:pt x="328149" y="268567"/>
                  </a:lnTo>
                  <a:lnTo>
                    <a:pt x="317029" y="286542"/>
                  </a:lnTo>
                  <a:lnTo>
                    <a:pt x="301169" y="299211"/>
                  </a:lnTo>
                  <a:lnTo>
                    <a:pt x="281252" y="307571"/>
                  </a:lnTo>
                  <a:lnTo>
                    <a:pt x="230338" y="312938"/>
                  </a:lnTo>
                  <a:lnTo>
                    <a:pt x="192250" y="313867"/>
                  </a:lnTo>
                  <a:lnTo>
                    <a:pt x="157927" y="314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7533" y="242155"/>
              <a:ext cx="272146" cy="446680"/>
            </a:xfrm>
            <a:custGeom>
              <a:avLst/>
              <a:gdLst/>
              <a:ahLst/>
              <a:cxnLst/>
              <a:rect l="0" t="0" r="0" b="0"/>
              <a:pathLst>
                <a:path w="272146" h="446680">
                  <a:moveTo>
                    <a:pt x="29990" y="0"/>
                  </a:moveTo>
                  <a:lnTo>
                    <a:pt x="29990" y="57264"/>
                  </a:lnTo>
                  <a:lnTo>
                    <a:pt x="24401" y="112567"/>
                  </a:lnTo>
                  <a:lnTo>
                    <a:pt x="20925" y="163205"/>
                  </a:lnTo>
                  <a:lnTo>
                    <a:pt x="19895" y="222662"/>
                  </a:lnTo>
                  <a:lnTo>
                    <a:pt x="12311" y="282758"/>
                  </a:lnTo>
                  <a:lnTo>
                    <a:pt x="6481" y="345409"/>
                  </a:lnTo>
                  <a:lnTo>
                    <a:pt x="0" y="403191"/>
                  </a:lnTo>
                  <a:lnTo>
                    <a:pt x="4466" y="439998"/>
                  </a:lnTo>
                  <a:lnTo>
                    <a:pt x="9465" y="445410"/>
                  </a:lnTo>
                  <a:lnTo>
                    <a:pt x="16306" y="446679"/>
                  </a:lnTo>
                  <a:lnTo>
                    <a:pt x="72122" y="434382"/>
                  </a:lnTo>
                  <a:lnTo>
                    <a:pt x="119812" y="425583"/>
                  </a:lnTo>
                  <a:lnTo>
                    <a:pt x="170988" y="422456"/>
                  </a:lnTo>
                  <a:lnTo>
                    <a:pt x="234443" y="418280"/>
                  </a:lnTo>
                  <a:lnTo>
                    <a:pt x="272145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58051" y="431668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99393" y="8333"/>
                  </a:lnTo>
                  <a:lnTo>
                    <a:pt x="36659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58051" y="231626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35369" y="7409"/>
                  </a:lnTo>
                  <a:lnTo>
                    <a:pt x="80422" y="1464"/>
                  </a:lnTo>
                  <a:lnTo>
                    <a:pt x="19848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63378" y="230655"/>
              <a:ext cx="347441" cy="443169"/>
            </a:xfrm>
            <a:custGeom>
              <a:avLst/>
              <a:gdLst/>
              <a:ahLst/>
              <a:cxnLst/>
              <a:rect l="0" t="0" r="0" b="0"/>
              <a:pathLst>
                <a:path w="347441" h="443169">
                  <a:moveTo>
                    <a:pt x="0" y="422111"/>
                  </a:moveTo>
                  <a:lnTo>
                    <a:pt x="14654" y="361381"/>
                  </a:lnTo>
                  <a:lnTo>
                    <a:pt x="19160" y="309491"/>
                  </a:lnTo>
                  <a:lnTo>
                    <a:pt x="20495" y="251482"/>
                  </a:lnTo>
                  <a:lnTo>
                    <a:pt x="27012" y="194214"/>
                  </a:lnTo>
                  <a:lnTo>
                    <a:pt x="25699" y="149107"/>
                  </a:lnTo>
                  <a:lnTo>
                    <a:pt x="30423" y="95224"/>
                  </a:lnTo>
                  <a:lnTo>
                    <a:pt x="31241" y="45406"/>
                  </a:lnTo>
                  <a:lnTo>
                    <a:pt x="37072" y="4778"/>
                  </a:lnTo>
                  <a:lnTo>
                    <a:pt x="39923" y="0"/>
                  </a:lnTo>
                  <a:lnTo>
                    <a:pt x="42993" y="324"/>
                  </a:lnTo>
                  <a:lnTo>
                    <a:pt x="61915" y="31649"/>
                  </a:lnTo>
                  <a:lnTo>
                    <a:pt x="79777" y="82897"/>
                  </a:lnTo>
                  <a:lnTo>
                    <a:pt x="97690" y="138080"/>
                  </a:lnTo>
                  <a:lnTo>
                    <a:pt x="123412" y="194041"/>
                  </a:lnTo>
                  <a:lnTo>
                    <a:pt x="144061" y="224943"/>
                  </a:lnTo>
                  <a:lnTo>
                    <a:pt x="152193" y="229835"/>
                  </a:lnTo>
                  <a:lnTo>
                    <a:pt x="170586" y="232150"/>
                  </a:lnTo>
                  <a:lnTo>
                    <a:pt x="179235" y="228790"/>
                  </a:lnTo>
                  <a:lnTo>
                    <a:pt x="195083" y="215698"/>
                  </a:lnTo>
                  <a:lnTo>
                    <a:pt x="217160" y="183007"/>
                  </a:lnTo>
                  <a:lnTo>
                    <a:pt x="237174" y="128869"/>
                  </a:lnTo>
                  <a:lnTo>
                    <a:pt x="248738" y="80071"/>
                  </a:lnTo>
                  <a:lnTo>
                    <a:pt x="263126" y="17419"/>
                  </a:lnTo>
                  <a:lnTo>
                    <a:pt x="266664" y="4918"/>
                  </a:lnTo>
                  <a:lnTo>
                    <a:pt x="270193" y="93"/>
                  </a:lnTo>
                  <a:lnTo>
                    <a:pt x="273715" y="386"/>
                  </a:lnTo>
                  <a:lnTo>
                    <a:pt x="277233" y="4090"/>
                  </a:lnTo>
                  <a:lnTo>
                    <a:pt x="291285" y="52064"/>
                  </a:lnTo>
                  <a:lnTo>
                    <a:pt x="300646" y="102028"/>
                  </a:lnTo>
                  <a:lnTo>
                    <a:pt x="303939" y="160765"/>
                  </a:lnTo>
                  <a:lnTo>
                    <a:pt x="306085" y="219113"/>
                  </a:lnTo>
                  <a:lnTo>
                    <a:pt x="316698" y="278288"/>
                  </a:lnTo>
                  <a:lnTo>
                    <a:pt x="323513" y="328414"/>
                  </a:lnTo>
                  <a:lnTo>
                    <a:pt x="331406" y="386576"/>
                  </a:lnTo>
                  <a:lnTo>
                    <a:pt x="347440" y="443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10860" y="231626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42114" y="389555"/>
                  </a:moveTo>
                  <a:lnTo>
                    <a:pt x="42114" y="330938"/>
                  </a:lnTo>
                  <a:lnTo>
                    <a:pt x="40944" y="270698"/>
                  </a:lnTo>
                  <a:lnTo>
                    <a:pt x="30661" y="216338"/>
                  </a:lnTo>
                  <a:lnTo>
                    <a:pt x="20783" y="163926"/>
                  </a:lnTo>
                  <a:lnTo>
                    <a:pt x="10447" y="110182"/>
                  </a:lnTo>
                  <a:lnTo>
                    <a:pt x="3095" y="615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95046" y="195926"/>
              <a:ext cx="381554" cy="433077"/>
            </a:xfrm>
            <a:custGeom>
              <a:avLst/>
              <a:gdLst/>
              <a:ahLst/>
              <a:cxnLst/>
              <a:rect l="0" t="0" r="0" b="0"/>
              <a:pathLst>
                <a:path w="381554" h="433077">
                  <a:moveTo>
                    <a:pt x="0" y="25172"/>
                  </a:moveTo>
                  <a:lnTo>
                    <a:pt x="48931" y="5386"/>
                  </a:lnTo>
                  <a:lnTo>
                    <a:pt x="80239" y="0"/>
                  </a:lnTo>
                  <a:lnTo>
                    <a:pt x="129580" y="3546"/>
                  </a:lnTo>
                  <a:lnTo>
                    <a:pt x="191886" y="15224"/>
                  </a:lnTo>
                  <a:lnTo>
                    <a:pt x="254583" y="34385"/>
                  </a:lnTo>
                  <a:lnTo>
                    <a:pt x="292241" y="59487"/>
                  </a:lnTo>
                  <a:lnTo>
                    <a:pt x="348680" y="120168"/>
                  </a:lnTo>
                  <a:lnTo>
                    <a:pt x="368215" y="157174"/>
                  </a:lnTo>
                  <a:lnTo>
                    <a:pt x="381412" y="197775"/>
                  </a:lnTo>
                  <a:lnTo>
                    <a:pt x="381553" y="239440"/>
                  </a:lnTo>
                  <a:lnTo>
                    <a:pt x="369950" y="294271"/>
                  </a:lnTo>
                  <a:lnTo>
                    <a:pt x="346341" y="336990"/>
                  </a:lnTo>
                  <a:lnTo>
                    <a:pt x="309861" y="382826"/>
                  </a:lnTo>
                  <a:lnTo>
                    <a:pt x="264455" y="410851"/>
                  </a:lnTo>
                  <a:lnTo>
                    <a:pt x="202328" y="430594"/>
                  </a:lnTo>
                  <a:lnTo>
                    <a:pt x="162245" y="433076"/>
                  </a:lnTo>
                  <a:lnTo>
                    <a:pt x="116666" y="427146"/>
                  </a:lnTo>
                  <a:lnTo>
                    <a:pt x="84228" y="425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89886" y="176992"/>
              <a:ext cx="189514" cy="465247"/>
            </a:xfrm>
            <a:custGeom>
              <a:avLst/>
              <a:gdLst/>
              <a:ahLst/>
              <a:cxnLst/>
              <a:rect l="0" t="0" r="0" b="0"/>
              <a:pathLst>
                <a:path w="189514" h="465247">
                  <a:moveTo>
                    <a:pt x="0" y="465246"/>
                  </a:moveTo>
                  <a:lnTo>
                    <a:pt x="5589" y="403153"/>
                  </a:lnTo>
                  <a:lnTo>
                    <a:pt x="10722" y="342193"/>
                  </a:lnTo>
                  <a:lnTo>
                    <a:pt x="17475" y="284116"/>
                  </a:lnTo>
                  <a:lnTo>
                    <a:pt x="19995" y="223625"/>
                  </a:lnTo>
                  <a:lnTo>
                    <a:pt x="21912" y="168137"/>
                  </a:lnTo>
                  <a:lnTo>
                    <a:pt x="28199" y="115821"/>
                  </a:lnTo>
                  <a:lnTo>
                    <a:pt x="34036" y="55629"/>
                  </a:lnTo>
                  <a:lnTo>
                    <a:pt x="46107" y="4268"/>
                  </a:lnTo>
                  <a:lnTo>
                    <a:pt x="49455" y="0"/>
                  </a:lnTo>
                  <a:lnTo>
                    <a:pt x="52857" y="664"/>
                  </a:lnTo>
                  <a:lnTo>
                    <a:pt x="72312" y="32535"/>
                  </a:lnTo>
                  <a:lnTo>
                    <a:pt x="91449" y="92297"/>
                  </a:lnTo>
                  <a:lnTo>
                    <a:pt x="113427" y="154187"/>
                  </a:lnTo>
                  <a:lnTo>
                    <a:pt x="129380" y="212080"/>
                  </a:lnTo>
                  <a:lnTo>
                    <a:pt x="143796" y="266539"/>
                  </a:lnTo>
                  <a:lnTo>
                    <a:pt x="154390" y="319022"/>
                  </a:lnTo>
                  <a:lnTo>
                    <a:pt x="168450" y="376744"/>
                  </a:lnTo>
                  <a:lnTo>
                    <a:pt x="178982" y="405098"/>
                  </a:lnTo>
                  <a:lnTo>
                    <a:pt x="189513" y="423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10943" y="494839"/>
              <a:ext cx="105285" cy="21058"/>
            </a:xfrm>
            <a:custGeom>
              <a:avLst/>
              <a:gdLst/>
              <a:ahLst/>
              <a:cxnLst/>
              <a:rect l="0" t="0" r="0" b="0"/>
              <a:pathLst>
                <a:path w="105285" h="21058">
                  <a:moveTo>
                    <a:pt x="105284" y="21057"/>
                  </a:moveTo>
                  <a:lnTo>
                    <a:pt x="88517" y="9879"/>
                  </a:lnTo>
                  <a:lnTo>
                    <a:pt x="55733" y="29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05741" y="213157"/>
              <a:ext cx="364805" cy="405742"/>
            </a:xfrm>
            <a:custGeom>
              <a:avLst/>
              <a:gdLst/>
              <a:ahLst/>
              <a:cxnLst/>
              <a:rect l="0" t="0" r="0" b="0"/>
              <a:pathLst>
                <a:path w="364805" h="405742">
                  <a:moveTo>
                    <a:pt x="273740" y="50055"/>
                  </a:moveTo>
                  <a:lnTo>
                    <a:pt x="238843" y="20747"/>
                  </a:lnTo>
                  <a:lnTo>
                    <a:pt x="209588" y="6146"/>
                  </a:lnTo>
                  <a:lnTo>
                    <a:pt x="173104" y="0"/>
                  </a:lnTo>
                  <a:lnTo>
                    <a:pt x="113306" y="9206"/>
                  </a:lnTo>
                  <a:lnTo>
                    <a:pt x="54868" y="26825"/>
                  </a:lnTo>
                  <a:lnTo>
                    <a:pt x="29775" y="45642"/>
                  </a:lnTo>
                  <a:lnTo>
                    <a:pt x="14793" y="63301"/>
                  </a:lnTo>
                  <a:lnTo>
                    <a:pt x="11032" y="72924"/>
                  </a:lnTo>
                  <a:lnTo>
                    <a:pt x="9972" y="92974"/>
                  </a:lnTo>
                  <a:lnTo>
                    <a:pt x="21542" y="123993"/>
                  </a:lnTo>
                  <a:lnTo>
                    <a:pt x="29569" y="130932"/>
                  </a:lnTo>
                  <a:lnTo>
                    <a:pt x="50966" y="138643"/>
                  </a:lnTo>
                  <a:lnTo>
                    <a:pt x="110066" y="143593"/>
                  </a:lnTo>
                  <a:lnTo>
                    <a:pt x="168014" y="144571"/>
                  </a:lnTo>
                  <a:lnTo>
                    <a:pt x="224520" y="150353"/>
                  </a:lnTo>
                  <a:lnTo>
                    <a:pt x="283333" y="166136"/>
                  </a:lnTo>
                  <a:lnTo>
                    <a:pt x="303740" y="174176"/>
                  </a:lnTo>
                  <a:lnTo>
                    <a:pt x="320609" y="185548"/>
                  </a:lnTo>
                  <a:lnTo>
                    <a:pt x="332785" y="201521"/>
                  </a:lnTo>
                  <a:lnTo>
                    <a:pt x="359981" y="259037"/>
                  </a:lnTo>
                  <a:lnTo>
                    <a:pt x="364804" y="298629"/>
                  </a:lnTo>
                  <a:lnTo>
                    <a:pt x="361786" y="321969"/>
                  </a:lnTo>
                  <a:lnTo>
                    <a:pt x="350307" y="340922"/>
                  </a:lnTo>
                  <a:lnTo>
                    <a:pt x="314341" y="372152"/>
                  </a:lnTo>
                  <a:lnTo>
                    <a:pt x="251560" y="396469"/>
                  </a:lnTo>
                  <a:lnTo>
                    <a:pt x="196309" y="405741"/>
                  </a:lnTo>
                  <a:lnTo>
                    <a:pt x="133100" y="399168"/>
                  </a:lnTo>
                  <a:lnTo>
                    <a:pt x="74341" y="389723"/>
                  </a:lnTo>
                  <a:lnTo>
                    <a:pt x="34895" y="387784"/>
                  </a:lnTo>
                  <a:lnTo>
                    <a:pt x="0" y="386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453139" y="852808"/>
            <a:ext cx="5788405" cy="1105493"/>
            <a:chOff x="2453139" y="852808"/>
            <a:chExt cx="5788405" cy="1105493"/>
          </a:xfrm>
        </p:grpSpPr>
        <p:sp>
          <p:nvSpPr>
            <p:cNvPr id="14" name="Freeform 13"/>
            <p:cNvSpPr/>
            <p:nvPr/>
          </p:nvSpPr>
          <p:spPr>
            <a:xfrm>
              <a:off x="2453139" y="1189720"/>
              <a:ext cx="21059" cy="568540"/>
            </a:xfrm>
            <a:custGeom>
              <a:avLst/>
              <a:gdLst/>
              <a:ahLst/>
              <a:cxnLst/>
              <a:rect l="0" t="0" r="0" b="0"/>
              <a:pathLst>
                <a:path w="21059" h="568540">
                  <a:moveTo>
                    <a:pt x="0" y="0"/>
                  </a:moveTo>
                  <a:lnTo>
                    <a:pt x="3120" y="52050"/>
                  </a:lnTo>
                  <a:lnTo>
                    <a:pt x="8334" y="108229"/>
                  </a:lnTo>
                  <a:lnTo>
                    <a:pt x="9878" y="163089"/>
                  </a:lnTo>
                  <a:lnTo>
                    <a:pt x="15990" y="223548"/>
                  </a:lnTo>
                  <a:lnTo>
                    <a:pt x="20056" y="280550"/>
                  </a:lnTo>
                  <a:lnTo>
                    <a:pt x="20860" y="336870"/>
                  </a:lnTo>
                  <a:lnTo>
                    <a:pt x="20999" y="388372"/>
                  </a:lnTo>
                  <a:lnTo>
                    <a:pt x="21031" y="431143"/>
                  </a:lnTo>
                  <a:lnTo>
                    <a:pt x="21050" y="492344"/>
                  </a:lnTo>
                  <a:lnTo>
                    <a:pt x="21056" y="546772"/>
                  </a:lnTo>
                  <a:lnTo>
                    <a:pt x="21058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55206" y="1192634"/>
              <a:ext cx="440173" cy="586888"/>
            </a:xfrm>
            <a:custGeom>
              <a:avLst/>
              <a:gdLst/>
              <a:ahLst/>
              <a:cxnLst/>
              <a:rect l="0" t="0" r="0" b="0"/>
              <a:pathLst>
                <a:path w="440173" h="586888">
                  <a:moveTo>
                    <a:pt x="29560" y="70785"/>
                  </a:moveTo>
                  <a:lnTo>
                    <a:pt x="14906" y="125926"/>
                  </a:lnTo>
                  <a:lnTo>
                    <a:pt x="4811" y="163162"/>
                  </a:lnTo>
                  <a:lnTo>
                    <a:pt x="2532" y="165125"/>
                  </a:lnTo>
                  <a:lnTo>
                    <a:pt x="0" y="151709"/>
                  </a:lnTo>
                  <a:lnTo>
                    <a:pt x="9695" y="98816"/>
                  </a:lnTo>
                  <a:lnTo>
                    <a:pt x="22504" y="62323"/>
                  </a:lnTo>
                  <a:lnTo>
                    <a:pt x="47794" y="24140"/>
                  </a:lnTo>
                  <a:lnTo>
                    <a:pt x="73957" y="6922"/>
                  </a:lnTo>
                  <a:lnTo>
                    <a:pt x="115115" y="0"/>
                  </a:lnTo>
                  <a:lnTo>
                    <a:pt x="138165" y="4620"/>
                  </a:lnTo>
                  <a:lnTo>
                    <a:pt x="177615" y="26650"/>
                  </a:lnTo>
                  <a:lnTo>
                    <a:pt x="192069" y="46100"/>
                  </a:lnTo>
                  <a:lnTo>
                    <a:pt x="216469" y="102304"/>
                  </a:lnTo>
                  <a:lnTo>
                    <a:pt x="235413" y="155260"/>
                  </a:lnTo>
                  <a:lnTo>
                    <a:pt x="247301" y="216500"/>
                  </a:lnTo>
                  <a:lnTo>
                    <a:pt x="249664" y="266038"/>
                  </a:lnTo>
                  <a:lnTo>
                    <a:pt x="247244" y="325170"/>
                  </a:lnTo>
                  <a:lnTo>
                    <a:pt x="239119" y="384024"/>
                  </a:lnTo>
                  <a:lnTo>
                    <a:pt x="225893" y="445135"/>
                  </a:lnTo>
                  <a:lnTo>
                    <a:pt x="203610" y="504303"/>
                  </a:lnTo>
                  <a:lnTo>
                    <a:pt x="164163" y="555571"/>
                  </a:lnTo>
                  <a:lnTo>
                    <a:pt x="134174" y="581233"/>
                  </a:lnTo>
                  <a:lnTo>
                    <a:pt x="123869" y="585389"/>
                  </a:lnTo>
                  <a:lnTo>
                    <a:pt x="103061" y="586887"/>
                  </a:lnTo>
                  <a:lnTo>
                    <a:pt x="71615" y="581153"/>
                  </a:lnTo>
                  <a:lnTo>
                    <a:pt x="45661" y="566456"/>
                  </a:lnTo>
                  <a:lnTo>
                    <a:pt x="33596" y="550786"/>
                  </a:lnTo>
                  <a:lnTo>
                    <a:pt x="16320" y="512131"/>
                  </a:lnTo>
                  <a:lnTo>
                    <a:pt x="10819" y="475555"/>
                  </a:lnTo>
                  <a:lnTo>
                    <a:pt x="14779" y="435082"/>
                  </a:lnTo>
                  <a:lnTo>
                    <a:pt x="23381" y="413629"/>
                  </a:lnTo>
                  <a:lnTo>
                    <a:pt x="28950" y="404633"/>
                  </a:lnTo>
                  <a:lnTo>
                    <a:pt x="44497" y="391517"/>
                  </a:lnTo>
                  <a:lnTo>
                    <a:pt x="53556" y="386382"/>
                  </a:lnTo>
                  <a:lnTo>
                    <a:pt x="72981" y="383796"/>
                  </a:lnTo>
                  <a:lnTo>
                    <a:pt x="119636" y="391668"/>
                  </a:lnTo>
                  <a:lnTo>
                    <a:pt x="173912" y="420129"/>
                  </a:lnTo>
                  <a:lnTo>
                    <a:pt x="232522" y="456619"/>
                  </a:lnTo>
                  <a:lnTo>
                    <a:pt x="294082" y="488778"/>
                  </a:lnTo>
                  <a:lnTo>
                    <a:pt x="349184" y="510931"/>
                  </a:lnTo>
                  <a:lnTo>
                    <a:pt x="402788" y="528261"/>
                  </a:lnTo>
                  <a:lnTo>
                    <a:pt x="440172" y="5340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28468" y="1316062"/>
              <a:ext cx="9066" cy="273742"/>
            </a:xfrm>
            <a:custGeom>
              <a:avLst/>
              <a:gdLst/>
              <a:ahLst/>
              <a:cxnLst/>
              <a:rect l="0" t="0" r="0" b="0"/>
              <a:pathLst>
                <a:path w="9066" h="273742">
                  <a:moveTo>
                    <a:pt x="9065" y="0"/>
                  </a:moveTo>
                  <a:lnTo>
                    <a:pt x="0" y="58617"/>
                  </a:lnTo>
                  <a:lnTo>
                    <a:pt x="6062" y="120026"/>
                  </a:lnTo>
                  <a:lnTo>
                    <a:pt x="8472" y="178430"/>
                  </a:lnTo>
                  <a:lnTo>
                    <a:pt x="8948" y="235027"/>
                  </a:lnTo>
                  <a:lnTo>
                    <a:pt x="906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00663" y="1431875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46791" y="8333"/>
                  </a:lnTo>
                  <a:lnTo>
                    <a:pt x="195368" y="15684"/>
                  </a:lnTo>
                  <a:lnTo>
                    <a:pt x="134084" y="21166"/>
                  </a:lnTo>
                  <a:lnTo>
                    <a:pt x="79518" y="29181"/>
                  </a:lnTo>
                  <a:lnTo>
                    <a:pt x="36429" y="308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11986" y="958093"/>
              <a:ext cx="252015" cy="863338"/>
            </a:xfrm>
            <a:custGeom>
              <a:avLst/>
              <a:gdLst/>
              <a:ahLst/>
              <a:cxnLst/>
              <a:rect l="0" t="0" r="0" b="0"/>
              <a:pathLst>
                <a:path w="252015" h="863338">
                  <a:moveTo>
                    <a:pt x="220428" y="0"/>
                  </a:moveTo>
                  <a:lnTo>
                    <a:pt x="164032" y="57565"/>
                  </a:lnTo>
                  <a:lnTo>
                    <a:pt x="114905" y="117415"/>
                  </a:lnTo>
                  <a:lnTo>
                    <a:pt x="76970" y="171988"/>
                  </a:lnTo>
                  <a:lnTo>
                    <a:pt x="41500" y="233016"/>
                  </a:lnTo>
                  <a:lnTo>
                    <a:pt x="18968" y="293642"/>
                  </a:lnTo>
                  <a:lnTo>
                    <a:pt x="6968" y="344628"/>
                  </a:lnTo>
                  <a:lnTo>
                    <a:pt x="1593" y="396780"/>
                  </a:lnTo>
                  <a:lnTo>
                    <a:pt x="0" y="449277"/>
                  </a:lnTo>
                  <a:lnTo>
                    <a:pt x="5117" y="501876"/>
                  </a:lnTo>
                  <a:lnTo>
                    <a:pt x="14043" y="554506"/>
                  </a:lnTo>
                  <a:lnTo>
                    <a:pt x="28709" y="613947"/>
                  </a:lnTo>
                  <a:lnTo>
                    <a:pt x="59625" y="669549"/>
                  </a:lnTo>
                  <a:lnTo>
                    <a:pt x="88362" y="722329"/>
                  </a:lnTo>
                  <a:lnTo>
                    <a:pt x="136833" y="778564"/>
                  </a:lnTo>
                  <a:lnTo>
                    <a:pt x="171203" y="811540"/>
                  </a:lnTo>
                  <a:lnTo>
                    <a:pt x="228917" y="845464"/>
                  </a:lnTo>
                  <a:lnTo>
                    <a:pt x="252014" y="863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96886" y="1144576"/>
              <a:ext cx="272441" cy="550513"/>
            </a:xfrm>
            <a:custGeom>
              <a:avLst/>
              <a:gdLst/>
              <a:ahLst/>
              <a:cxnLst/>
              <a:rect l="0" t="0" r="0" b="0"/>
              <a:pathLst>
                <a:path w="272441" h="550513">
                  <a:moveTo>
                    <a:pt x="240855" y="213600"/>
                  </a:moveTo>
                  <a:lnTo>
                    <a:pt x="240855" y="154983"/>
                  </a:lnTo>
                  <a:lnTo>
                    <a:pt x="231279" y="108045"/>
                  </a:lnTo>
                  <a:lnTo>
                    <a:pt x="201452" y="46726"/>
                  </a:lnTo>
                  <a:lnTo>
                    <a:pt x="175367" y="19616"/>
                  </a:lnTo>
                  <a:lnTo>
                    <a:pt x="139823" y="2355"/>
                  </a:lnTo>
                  <a:lnTo>
                    <a:pt x="113283" y="0"/>
                  </a:lnTo>
                  <a:lnTo>
                    <a:pt x="87060" y="4023"/>
                  </a:lnTo>
                  <a:lnTo>
                    <a:pt x="63707" y="13610"/>
                  </a:lnTo>
                  <a:lnTo>
                    <a:pt x="36418" y="37750"/>
                  </a:lnTo>
                  <a:lnTo>
                    <a:pt x="13515" y="72719"/>
                  </a:lnTo>
                  <a:lnTo>
                    <a:pt x="3089" y="118305"/>
                  </a:lnTo>
                  <a:lnTo>
                    <a:pt x="0" y="163267"/>
                  </a:lnTo>
                  <a:lnTo>
                    <a:pt x="10263" y="206225"/>
                  </a:lnTo>
                  <a:lnTo>
                    <a:pt x="28122" y="243000"/>
                  </a:lnTo>
                  <a:lnTo>
                    <a:pt x="53820" y="270534"/>
                  </a:lnTo>
                  <a:lnTo>
                    <a:pt x="79739" y="279848"/>
                  </a:lnTo>
                  <a:lnTo>
                    <a:pt x="107247" y="281648"/>
                  </a:lnTo>
                  <a:lnTo>
                    <a:pt x="127271" y="274649"/>
                  </a:lnTo>
                  <a:lnTo>
                    <a:pt x="151698" y="251965"/>
                  </a:lnTo>
                  <a:lnTo>
                    <a:pt x="195107" y="192214"/>
                  </a:lnTo>
                  <a:lnTo>
                    <a:pt x="228269" y="134932"/>
                  </a:lnTo>
                  <a:lnTo>
                    <a:pt x="232464" y="134248"/>
                  </a:lnTo>
                  <a:lnTo>
                    <a:pt x="235261" y="138472"/>
                  </a:lnTo>
                  <a:lnTo>
                    <a:pt x="241288" y="197684"/>
                  </a:lnTo>
                  <a:lnTo>
                    <a:pt x="249042" y="253480"/>
                  </a:lnTo>
                  <a:lnTo>
                    <a:pt x="250689" y="307694"/>
                  </a:lnTo>
                  <a:lnTo>
                    <a:pt x="254297" y="363922"/>
                  </a:lnTo>
                  <a:lnTo>
                    <a:pt x="259655" y="421916"/>
                  </a:lnTo>
                  <a:lnTo>
                    <a:pt x="261243" y="473025"/>
                  </a:lnTo>
                  <a:lnTo>
                    <a:pt x="269059" y="534588"/>
                  </a:lnTo>
                  <a:lnTo>
                    <a:pt x="272440" y="550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00953" y="1412277"/>
              <a:ext cx="178986" cy="9071"/>
            </a:xfrm>
            <a:custGeom>
              <a:avLst/>
              <a:gdLst/>
              <a:ahLst/>
              <a:cxnLst/>
              <a:rect l="0" t="0" r="0" b="0"/>
              <a:pathLst>
                <a:path w="178986" h="9071">
                  <a:moveTo>
                    <a:pt x="178985" y="9070"/>
                  </a:moveTo>
                  <a:lnTo>
                    <a:pt x="120368" y="5"/>
                  </a:lnTo>
                  <a:lnTo>
                    <a:pt x="60128" y="0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70969" y="1112938"/>
              <a:ext cx="435394" cy="651874"/>
            </a:xfrm>
            <a:custGeom>
              <a:avLst/>
              <a:gdLst/>
              <a:ahLst/>
              <a:cxnLst/>
              <a:rect l="0" t="0" r="0" b="0"/>
              <a:pathLst>
                <a:path w="435394" h="651874">
                  <a:moveTo>
                    <a:pt x="87953" y="34668"/>
                  </a:moveTo>
                  <a:lnTo>
                    <a:pt x="69995" y="89713"/>
                  </a:lnTo>
                  <a:lnTo>
                    <a:pt x="47215" y="149180"/>
                  </a:lnTo>
                  <a:lnTo>
                    <a:pt x="43247" y="151953"/>
                  </a:lnTo>
                  <a:lnTo>
                    <a:pt x="40601" y="149123"/>
                  </a:lnTo>
                  <a:lnTo>
                    <a:pt x="38838" y="142557"/>
                  </a:lnTo>
                  <a:lnTo>
                    <a:pt x="41945" y="110959"/>
                  </a:lnTo>
                  <a:lnTo>
                    <a:pt x="65112" y="56066"/>
                  </a:lnTo>
                  <a:lnTo>
                    <a:pt x="75462" y="35989"/>
                  </a:lnTo>
                  <a:lnTo>
                    <a:pt x="91760" y="19267"/>
                  </a:lnTo>
                  <a:lnTo>
                    <a:pt x="126256" y="2289"/>
                  </a:lnTo>
                  <a:lnTo>
                    <a:pt x="149430" y="0"/>
                  </a:lnTo>
                  <a:lnTo>
                    <a:pt x="160523" y="1027"/>
                  </a:lnTo>
                  <a:lnTo>
                    <a:pt x="182208" y="11528"/>
                  </a:lnTo>
                  <a:lnTo>
                    <a:pt x="202374" y="29063"/>
                  </a:lnTo>
                  <a:lnTo>
                    <a:pt x="241725" y="91930"/>
                  </a:lnTo>
                  <a:lnTo>
                    <a:pt x="261914" y="153257"/>
                  </a:lnTo>
                  <a:lnTo>
                    <a:pt x="277167" y="210951"/>
                  </a:lnTo>
                  <a:lnTo>
                    <a:pt x="284786" y="268614"/>
                  </a:lnTo>
                  <a:lnTo>
                    <a:pt x="283924" y="330153"/>
                  </a:lnTo>
                  <a:lnTo>
                    <a:pt x="276260" y="392840"/>
                  </a:lnTo>
                  <a:lnTo>
                    <a:pt x="266580" y="446509"/>
                  </a:lnTo>
                  <a:lnTo>
                    <a:pt x="252829" y="507263"/>
                  </a:lnTo>
                  <a:lnTo>
                    <a:pt x="236761" y="541504"/>
                  </a:lnTo>
                  <a:lnTo>
                    <a:pt x="196563" y="597746"/>
                  </a:lnTo>
                  <a:lnTo>
                    <a:pt x="139963" y="641640"/>
                  </a:lnTo>
                  <a:lnTo>
                    <a:pt x="116138" y="649534"/>
                  </a:lnTo>
                  <a:lnTo>
                    <a:pt x="91121" y="651873"/>
                  </a:lnTo>
                  <a:lnTo>
                    <a:pt x="35728" y="640825"/>
                  </a:lnTo>
                  <a:lnTo>
                    <a:pt x="27400" y="635305"/>
                  </a:lnTo>
                  <a:lnTo>
                    <a:pt x="15027" y="619812"/>
                  </a:lnTo>
                  <a:lnTo>
                    <a:pt x="1485" y="591359"/>
                  </a:lnTo>
                  <a:lnTo>
                    <a:pt x="0" y="567915"/>
                  </a:lnTo>
                  <a:lnTo>
                    <a:pt x="8578" y="520326"/>
                  </a:lnTo>
                  <a:lnTo>
                    <a:pt x="21090" y="501640"/>
                  </a:lnTo>
                  <a:lnTo>
                    <a:pt x="29340" y="493382"/>
                  </a:lnTo>
                  <a:lnTo>
                    <a:pt x="50984" y="484206"/>
                  </a:lnTo>
                  <a:lnTo>
                    <a:pt x="75032" y="481297"/>
                  </a:lnTo>
                  <a:lnTo>
                    <a:pt x="129752" y="491949"/>
                  </a:lnTo>
                  <a:lnTo>
                    <a:pt x="185787" y="531494"/>
                  </a:lnTo>
                  <a:lnTo>
                    <a:pt x="247422" y="584519"/>
                  </a:lnTo>
                  <a:lnTo>
                    <a:pt x="292660" y="625529"/>
                  </a:lnTo>
                  <a:lnTo>
                    <a:pt x="330191" y="638936"/>
                  </a:lnTo>
                  <a:lnTo>
                    <a:pt x="391563" y="644059"/>
                  </a:lnTo>
                  <a:lnTo>
                    <a:pt x="435393" y="6453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95792" y="905450"/>
              <a:ext cx="366887" cy="1052851"/>
            </a:xfrm>
            <a:custGeom>
              <a:avLst/>
              <a:gdLst/>
              <a:ahLst/>
              <a:cxnLst/>
              <a:rect l="0" t="0" r="0" b="0"/>
              <a:pathLst>
                <a:path w="366887" h="1052851">
                  <a:moveTo>
                    <a:pt x="0" y="0"/>
                  </a:moveTo>
                  <a:lnTo>
                    <a:pt x="22357" y="0"/>
                  </a:lnTo>
                  <a:lnTo>
                    <a:pt x="39573" y="6239"/>
                  </a:lnTo>
                  <a:lnTo>
                    <a:pt x="93686" y="45492"/>
                  </a:lnTo>
                  <a:lnTo>
                    <a:pt x="150580" y="98523"/>
                  </a:lnTo>
                  <a:lnTo>
                    <a:pt x="188972" y="152086"/>
                  </a:lnTo>
                  <a:lnTo>
                    <a:pt x="227584" y="209801"/>
                  </a:lnTo>
                  <a:lnTo>
                    <a:pt x="260023" y="263111"/>
                  </a:lnTo>
                  <a:lnTo>
                    <a:pt x="287576" y="324247"/>
                  </a:lnTo>
                  <a:lnTo>
                    <a:pt x="304593" y="379297"/>
                  </a:lnTo>
                  <a:lnTo>
                    <a:pt x="330014" y="442016"/>
                  </a:lnTo>
                  <a:lnTo>
                    <a:pt x="343651" y="495497"/>
                  </a:lnTo>
                  <a:lnTo>
                    <a:pt x="352282" y="551122"/>
                  </a:lnTo>
                  <a:lnTo>
                    <a:pt x="358016" y="605999"/>
                  </a:lnTo>
                  <a:lnTo>
                    <a:pt x="366886" y="668272"/>
                  </a:lnTo>
                  <a:lnTo>
                    <a:pt x="359952" y="728855"/>
                  </a:lnTo>
                  <a:lnTo>
                    <a:pt x="349825" y="788566"/>
                  </a:lnTo>
                  <a:lnTo>
                    <a:pt x="333255" y="842139"/>
                  </a:lnTo>
                  <a:lnTo>
                    <a:pt x="310930" y="883197"/>
                  </a:lnTo>
                  <a:lnTo>
                    <a:pt x="277064" y="933557"/>
                  </a:lnTo>
                  <a:lnTo>
                    <a:pt x="243072" y="992935"/>
                  </a:lnTo>
                  <a:lnTo>
                    <a:pt x="210570" y="10528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38031" y="1284476"/>
              <a:ext cx="147400" cy="200043"/>
            </a:xfrm>
            <a:custGeom>
              <a:avLst/>
              <a:gdLst/>
              <a:ahLst/>
              <a:cxnLst/>
              <a:rect l="0" t="0" r="0" b="0"/>
              <a:pathLst>
                <a:path w="147400" h="200043">
                  <a:moveTo>
                    <a:pt x="147399" y="0"/>
                  </a:moveTo>
                  <a:lnTo>
                    <a:pt x="131758" y="26387"/>
                  </a:lnTo>
                  <a:lnTo>
                    <a:pt x="106966" y="83312"/>
                  </a:lnTo>
                  <a:lnTo>
                    <a:pt x="59554" y="141086"/>
                  </a:lnTo>
                  <a:lnTo>
                    <a:pt x="28444" y="17669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69616" y="1252891"/>
              <a:ext cx="189514" cy="263213"/>
            </a:xfrm>
            <a:custGeom>
              <a:avLst/>
              <a:gdLst/>
              <a:ahLst/>
              <a:cxnLst/>
              <a:rect l="0" t="0" r="0" b="0"/>
              <a:pathLst>
                <a:path w="189514" h="263213">
                  <a:moveTo>
                    <a:pt x="0" y="0"/>
                  </a:moveTo>
                  <a:lnTo>
                    <a:pt x="10745" y="26386"/>
                  </a:lnTo>
                  <a:lnTo>
                    <a:pt x="54057" y="88901"/>
                  </a:lnTo>
                  <a:lnTo>
                    <a:pt x="97138" y="144534"/>
                  </a:lnTo>
                  <a:lnTo>
                    <a:pt x="137341" y="197396"/>
                  </a:lnTo>
                  <a:lnTo>
                    <a:pt x="169790" y="246096"/>
                  </a:lnTo>
                  <a:lnTo>
                    <a:pt x="18951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57064" y="852808"/>
              <a:ext cx="249548" cy="947566"/>
            </a:xfrm>
            <a:custGeom>
              <a:avLst/>
              <a:gdLst/>
              <a:ahLst/>
              <a:cxnLst/>
              <a:rect l="0" t="0" r="0" b="0"/>
              <a:pathLst>
                <a:path w="249548" h="947566">
                  <a:moveTo>
                    <a:pt x="249547" y="0"/>
                  </a:moveTo>
                  <a:lnTo>
                    <a:pt x="195433" y="45781"/>
                  </a:lnTo>
                  <a:lnTo>
                    <a:pt x="168003" y="77905"/>
                  </a:lnTo>
                  <a:lnTo>
                    <a:pt x="130578" y="131142"/>
                  </a:lnTo>
                  <a:lnTo>
                    <a:pt x="95176" y="191849"/>
                  </a:lnTo>
                  <a:lnTo>
                    <a:pt x="67673" y="252889"/>
                  </a:lnTo>
                  <a:lnTo>
                    <a:pt x="36986" y="306808"/>
                  </a:lnTo>
                  <a:lnTo>
                    <a:pt x="18120" y="361283"/>
                  </a:lnTo>
                  <a:lnTo>
                    <a:pt x="7451" y="407304"/>
                  </a:lnTo>
                  <a:lnTo>
                    <a:pt x="0" y="465393"/>
                  </a:lnTo>
                  <a:lnTo>
                    <a:pt x="912" y="527059"/>
                  </a:lnTo>
                  <a:lnTo>
                    <a:pt x="8591" y="589784"/>
                  </a:lnTo>
                  <a:lnTo>
                    <a:pt x="18276" y="643464"/>
                  </a:lnTo>
                  <a:lnTo>
                    <a:pt x="31673" y="690954"/>
                  </a:lnTo>
                  <a:lnTo>
                    <a:pt x="51573" y="753117"/>
                  </a:lnTo>
                  <a:lnTo>
                    <a:pt x="83579" y="807596"/>
                  </a:lnTo>
                  <a:lnTo>
                    <a:pt x="128472" y="866250"/>
                  </a:lnTo>
                  <a:lnTo>
                    <a:pt x="186838" y="921174"/>
                  </a:lnTo>
                  <a:lnTo>
                    <a:pt x="239019" y="947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16320" y="1092899"/>
              <a:ext cx="382675" cy="569371"/>
            </a:xfrm>
            <a:custGeom>
              <a:avLst/>
              <a:gdLst/>
              <a:ahLst/>
              <a:cxnLst/>
              <a:rect l="0" t="0" r="0" b="0"/>
              <a:pathLst>
                <a:path w="382675" h="569371">
                  <a:moveTo>
                    <a:pt x="127162" y="2064"/>
                  </a:moveTo>
                  <a:lnTo>
                    <a:pt x="84501" y="56179"/>
                  </a:lnTo>
                  <a:lnTo>
                    <a:pt x="66948" y="89848"/>
                  </a:lnTo>
                  <a:lnTo>
                    <a:pt x="51219" y="123221"/>
                  </a:lnTo>
                  <a:lnTo>
                    <a:pt x="24943" y="155458"/>
                  </a:lnTo>
                  <a:lnTo>
                    <a:pt x="18072" y="158139"/>
                  </a:lnTo>
                  <a:lnTo>
                    <a:pt x="11152" y="157587"/>
                  </a:lnTo>
                  <a:lnTo>
                    <a:pt x="4198" y="154879"/>
                  </a:lnTo>
                  <a:lnTo>
                    <a:pt x="732" y="149564"/>
                  </a:lnTo>
                  <a:lnTo>
                    <a:pt x="0" y="134300"/>
                  </a:lnTo>
                  <a:lnTo>
                    <a:pt x="11755" y="105976"/>
                  </a:lnTo>
                  <a:lnTo>
                    <a:pt x="50297" y="44058"/>
                  </a:lnTo>
                  <a:lnTo>
                    <a:pt x="82290" y="18146"/>
                  </a:lnTo>
                  <a:lnTo>
                    <a:pt x="115816" y="1240"/>
                  </a:lnTo>
                  <a:lnTo>
                    <a:pt x="159155" y="0"/>
                  </a:lnTo>
                  <a:lnTo>
                    <a:pt x="197862" y="7042"/>
                  </a:lnTo>
                  <a:lnTo>
                    <a:pt x="225969" y="22126"/>
                  </a:lnTo>
                  <a:lnTo>
                    <a:pt x="249115" y="41414"/>
                  </a:lnTo>
                  <a:lnTo>
                    <a:pt x="270791" y="73125"/>
                  </a:lnTo>
                  <a:lnTo>
                    <a:pt x="280852" y="123335"/>
                  </a:lnTo>
                  <a:lnTo>
                    <a:pt x="278245" y="171487"/>
                  </a:lnTo>
                  <a:lnTo>
                    <a:pt x="264474" y="209801"/>
                  </a:lnTo>
                  <a:lnTo>
                    <a:pt x="237690" y="253019"/>
                  </a:lnTo>
                  <a:lnTo>
                    <a:pt x="209823" y="276593"/>
                  </a:lnTo>
                  <a:lnTo>
                    <a:pt x="189636" y="287074"/>
                  </a:lnTo>
                  <a:lnTo>
                    <a:pt x="184019" y="286827"/>
                  </a:lnTo>
                  <a:lnTo>
                    <a:pt x="181444" y="283153"/>
                  </a:lnTo>
                  <a:lnTo>
                    <a:pt x="180897" y="277194"/>
                  </a:lnTo>
                  <a:lnTo>
                    <a:pt x="185212" y="272052"/>
                  </a:lnTo>
                  <a:lnTo>
                    <a:pt x="202485" y="263219"/>
                  </a:lnTo>
                  <a:lnTo>
                    <a:pt x="222639" y="261632"/>
                  </a:lnTo>
                  <a:lnTo>
                    <a:pt x="244466" y="265997"/>
                  </a:lnTo>
                  <a:lnTo>
                    <a:pt x="304725" y="294372"/>
                  </a:lnTo>
                  <a:lnTo>
                    <a:pt x="339574" y="322800"/>
                  </a:lnTo>
                  <a:lnTo>
                    <a:pt x="360635" y="350951"/>
                  </a:lnTo>
                  <a:lnTo>
                    <a:pt x="382674" y="407927"/>
                  </a:lnTo>
                  <a:lnTo>
                    <a:pt x="382503" y="454033"/>
                  </a:lnTo>
                  <a:lnTo>
                    <a:pt x="375044" y="493560"/>
                  </a:lnTo>
                  <a:lnTo>
                    <a:pt x="359836" y="521909"/>
                  </a:lnTo>
                  <a:lnTo>
                    <a:pt x="334923" y="545127"/>
                  </a:lnTo>
                  <a:lnTo>
                    <a:pt x="305314" y="561235"/>
                  </a:lnTo>
                  <a:lnTo>
                    <a:pt x="241941" y="569370"/>
                  </a:lnTo>
                  <a:lnTo>
                    <a:pt x="186618" y="564770"/>
                  </a:lnTo>
                  <a:lnTo>
                    <a:pt x="124565" y="552597"/>
                  </a:lnTo>
                  <a:lnTo>
                    <a:pt x="89738" y="541221"/>
                  </a:lnTo>
                  <a:lnTo>
                    <a:pt x="63991" y="517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12021" y="1295005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8333"/>
                  </a:lnTo>
                  <a:lnTo>
                    <a:pt x="5589" y="217019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22507" y="1368704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253763" y="14654"/>
                  </a:lnTo>
                  <a:lnTo>
                    <a:pt x="201208" y="20962"/>
                  </a:lnTo>
                  <a:lnTo>
                    <a:pt x="138834" y="29141"/>
                  </a:lnTo>
                  <a:lnTo>
                    <a:pt x="75518" y="31103"/>
                  </a:lnTo>
                  <a:lnTo>
                    <a:pt x="18394" y="398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605159" y="1042321"/>
              <a:ext cx="402915" cy="562924"/>
            </a:xfrm>
            <a:custGeom>
              <a:avLst/>
              <a:gdLst/>
              <a:ahLst/>
              <a:cxnLst/>
              <a:rect l="0" t="0" r="0" b="0"/>
              <a:pathLst>
                <a:path w="402915" h="562924">
                  <a:moveTo>
                    <a:pt x="270157" y="0"/>
                  </a:moveTo>
                  <a:lnTo>
                    <a:pt x="251006" y="16811"/>
                  </a:lnTo>
                  <a:lnTo>
                    <a:pt x="229670" y="29308"/>
                  </a:lnTo>
                  <a:lnTo>
                    <a:pt x="204589" y="33303"/>
                  </a:lnTo>
                  <a:lnTo>
                    <a:pt x="150361" y="31924"/>
                  </a:lnTo>
                  <a:lnTo>
                    <a:pt x="100654" y="24417"/>
                  </a:lnTo>
                  <a:lnTo>
                    <a:pt x="56027" y="24392"/>
                  </a:lnTo>
                  <a:lnTo>
                    <a:pt x="31098" y="32678"/>
                  </a:lnTo>
                  <a:lnTo>
                    <a:pt x="14560" y="47279"/>
                  </a:lnTo>
                  <a:lnTo>
                    <a:pt x="8512" y="56085"/>
                  </a:lnTo>
                  <a:lnTo>
                    <a:pt x="0" y="90837"/>
                  </a:lnTo>
                  <a:lnTo>
                    <a:pt x="5529" y="144502"/>
                  </a:lnTo>
                  <a:lnTo>
                    <a:pt x="17887" y="197043"/>
                  </a:lnTo>
                  <a:lnTo>
                    <a:pt x="31593" y="247152"/>
                  </a:lnTo>
                  <a:lnTo>
                    <a:pt x="36245" y="253675"/>
                  </a:lnTo>
                  <a:lnTo>
                    <a:pt x="41685" y="255684"/>
                  </a:lnTo>
                  <a:lnTo>
                    <a:pt x="47652" y="254684"/>
                  </a:lnTo>
                  <a:lnTo>
                    <a:pt x="103210" y="218054"/>
                  </a:lnTo>
                  <a:lnTo>
                    <a:pt x="123428" y="208827"/>
                  </a:lnTo>
                  <a:lnTo>
                    <a:pt x="147232" y="207065"/>
                  </a:lnTo>
                  <a:lnTo>
                    <a:pt x="200642" y="215467"/>
                  </a:lnTo>
                  <a:lnTo>
                    <a:pt x="261912" y="234929"/>
                  </a:lnTo>
                  <a:lnTo>
                    <a:pt x="296180" y="253662"/>
                  </a:lnTo>
                  <a:lnTo>
                    <a:pt x="334309" y="286542"/>
                  </a:lnTo>
                  <a:lnTo>
                    <a:pt x="374646" y="345544"/>
                  </a:lnTo>
                  <a:lnTo>
                    <a:pt x="393144" y="381583"/>
                  </a:lnTo>
                  <a:lnTo>
                    <a:pt x="402914" y="421897"/>
                  </a:lnTo>
                  <a:lnTo>
                    <a:pt x="402859" y="448383"/>
                  </a:lnTo>
                  <a:lnTo>
                    <a:pt x="389675" y="481854"/>
                  </a:lnTo>
                  <a:lnTo>
                    <a:pt x="377478" y="499207"/>
                  </a:lnTo>
                  <a:lnTo>
                    <a:pt x="346279" y="522130"/>
                  </a:lnTo>
                  <a:lnTo>
                    <a:pt x="292646" y="542431"/>
                  </a:lnTo>
                  <a:lnTo>
                    <a:pt x="230059" y="554586"/>
                  </a:lnTo>
                  <a:lnTo>
                    <a:pt x="177879" y="562923"/>
                  </a:lnTo>
                  <a:lnTo>
                    <a:pt x="138960" y="561285"/>
                  </a:lnTo>
                  <a:lnTo>
                    <a:pt x="84511" y="550108"/>
                  </a:lnTo>
                  <a:lnTo>
                    <a:pt x="59587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980601" y="873865"/>
              <a:ext cx="260943" cy="1000208"/>
            </a:xfrm>
            <a:custGeom>
              <a:avLst/>
              <a:gdLst/>
              <a:ahLst/>
              <a:cxnLst/>
              <a:rect l="0" t="0" r="0" b="0"/>
              <a:pathLst>
                <a:path w="260943" h="1000208">
                  <a:moveTo>
                    <a:pt x="0" y="0"/>
                  </a:moveTo>
                  <a:lnTo>
                    <a:pt x="62418" y="52540"/>
                  </a:lnTo>
                  <a:lnTo>
                    <a:pt x="117849" y="107358"/>
                  </a:lnTo>
                  <a:lnTo>
                    <a:pt x="157271" y="161320"/>
                  </a:lnTo>
                  <a:lnTo>
                    <a:pt x="192935" y="221328"/>
                  </a:lnTo>
                  <a:lnTo>
                    <a:pt x="217962" y="274480"/>
                  </a:lnTo>
                  <a:lnTo>
                    <a:pt x="238232" y="336792"/>
                  </a:lnTo>
                  <a:lnTo>
                    <a:pt x="249482" y="390224"/>
                  </a:lnTo>
                  <a:lnTo>
                    <a:pt x="257641" y="445838"/>
                  </a:lnTo>
                  <a:lnTo>
                    <a:pt x="260942" y="501884"/>
                  </a:lnTo>
                  <a:lnTo>
                    <a:pt x="254662" y="558015"/>
                  </a:lnTo>
                  <a:lnTo>
                    <a:pt x="247485" y="614163"/>
                  </a:lnTo>
                  <a:lnTo>
                    <a:pt x="232556" y="673044"/>
                  </a:lnTo>
                  <a:lnTo>
                    <a:pt x="218904" y="725585"/>
                  </a:lnTo>
                  <a:lnTo>
                    <a:pt x="195405" y="778025"/>
                  </a:lnTo>
                  <a:lnTo>
                    <a:pt x="168233" y="832230"/>
                  </a:lnTo>
                  <a:lnTo>
                    <a:pt x="145925" y="887998"/>
                  </a:lnTo>
                  <a:lnTo>
                    <a:pt x="109943" y="946653"/>
                  </a:lnTo>
                  <a:lnTo>
                    <a:pt x="93017" y="975760"/>
                  </a:lnTo>
                  <a:lnTo>
                    <a:pt x="73699" y="10002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253417" y="1758259"/>
            <a:ext cx="1998538" cy="1472888"/>
            <a:chOff x="6253417" y="1758259"/>
            <a:chExt cx="1998538" cy="1472888"/>
          </a:xfrm>
        </p:grpSpPr>
        <p:sp>
          <p:nvSpPr>
            <p:cNvPr id="32" name="Freeform 31"/>
            <p:cNvSpPr/>
            <p:nvPr/>
          </p:nvSpPr>
          <p:spPr>
            <a:xfrm>
              <a:off x="6253417" y="1758259"/>
              <a:ext cx="1998538" cy="340909"/>
            </a:xfrm>
            <a:custGeom>
              <a:avLst/>
              <a:gdLst/>
              <a:ahLst/>
              <a:cxnLst/>
              <a:rect l="0" t="0" r="0" b="0"/>
              <a:pathLst>
                <a:path w="1998538" h="340909">
                  <a:moveTo>
                    <a:pt x="1979868" y="0"/>
                  </a:moveTo>
                  <a:lnTo>
                    <a:pt x="1982988" y="42691"/>
                  </a:lnTo>
                  <a:lnTo>
                    <a:pt x="1990590" y="103238"/>
                  </a:lnTo>
                  <a:lnTo>
                    <a:pt x="1998537" y="161336"/>
                  </a:lnTo>
                  <a:lnTo>
                    <a:pt x="1997524" y="192197"/>
                  </a:lnTo>
                  <a:lnTo>
                    <a:pt x="1989275" y="217612"/>
                  </a:lnTo>
                  <a:lnTo>
                    <a:pt x="1981460" y="226963"/>
                  </a:lnTo>
                  <a:lnTo>
                    <a:pt x="1960298" y="240472"/>
                  </a:lnTo>
                  <a:lnTo>
                    <a:pt x="1922077" y="249065"/>
                  </a:lnTo>
                  <a:lnTo>
                    <a:pt x="1866070" y="251969"/>
                  </a:lnTo>
                  <a:lnTo>
                    <a:pt x="1816948" y="252472"/>
                  </a:lnTo>
                  <a:lnTo>
                    <a:pt x="1764179" y="252621"/>
                  </a:lnTo>
                  <a:lnTo>
                    <a:pt x="1705780" y="252665"/>
                  </a:lnTo>
                  <a:lnTo>
                    <a:pt x="1649742" y="252678"/>
                  </a:lnTo>
                  <a:lnTo>
                    <a:pt x="1589205" y="252682"/>
                  </a:lnTo>
                  <a:lnTo>
                    <a:pt x="1526814" y="252683"/>
                  </a:lnTo>
                  <a:lnTo>
                    <a:pt x="1463874" y="252684"/>
                  </a:lnTo>
                  <a:lnTo>
                    <a:pt x="1404281" y="253854"/>
                  </a:lnTo>
                  <a:lnTo>
                    <a:pt x="1341566" y="261017"/>
                  </a:lnTo>
                  <a:lnTo>
                    <a:pt x="1289273" y="262562"/>
                  </a:lnTo>
                  <a:lnTo>
                    <a:pt x="1237904" y="263019"/>
                  </a:lnTo>
                  <a:lnTo>
                    <a:pt x="1174431" y="268763"/>
                  </a:lnTo>
                  <a:lnTo>
                    <a:pt x="1122378" y="272266"/>
                  </a:lnTo>
                  <a:lnTo>
                    <a:pt x="1073680" y="273304"/>
                  </a:lnTo>
                  <a:lnTo>
                    <a:pt x="1018436" y="279200"/>
                  </a:lnTo>
                  <a:lnTo>
                    <a:pt x="957614" y="282767"/>
                  </a:lnTo>
                  <a:lnTo>
                    <a:pt x="906318" y="283824"/>
                  </a:lnTo>
                  <a:lnTo>
                    <a:pt x="851959" y="291417"/>
                  </a:lnTo>
                  <a:lnTo>
                    <a:pt x="797154" y="293796"/>
                  </a:lnTo>
                  <a:lnTo>
                    <a:pt x="736461" y="294501"/>
                  </a:lnTo>
                  <a:lnTo>
                    <a:pt x="676364" y="295879"/>
                  </a:lnTo>
                  <a:lnTo>
                    <a:pt x="625542" y="302007"/>
                  </a:lnTo>
                  <a:lnTo>
                    <a:pt x="567071" y="304343"/>
                  </a:lnTo>
                  <a:lnTo>
                    <a:pt x="505292" y="305035"/>
                  </a:lnTo>
                  <a:lnTo>
                    <a:pt x="442533" y="305240"/>
                  </a:lnTo>
                  <a:lnTo>
                    <a:pt x="382994" y="306470"/>
                  </a:lnTo>
                  <a:lnTo>
                    <a:pt x="323417" y="313654"/>
                  </a:lnTo>
                  <a:lnTo>
                    <a:pt x="273221" y="315203"/>
                  </a:lnTo>
                  <a:lnTo>
                    <a:pt x="221303" y="315661"/>
                  </a:lnTo>
                  <a:lnTo>
                    <a:pt x="171995" y="318917"/>
                  </a:lnTo>
                  <a:lnTo>
                    <a:pt x="113412" y="324908"/>
                  </a:lnTo>
                  <a:lnTo>
                    <a:pt x="56780" y="334497"/>
                  </a:lnTo>
                  <a:lnTo>
                    <a:pt x="28638" y="340908"/>
                  </a:lnTo>
                  <a:lnTo>
                    <a:pt x="18092" y="338406"/>
                  </a:lnTo>
                  <a:lnTo>
                    <a:pt x="9892" y="332059"/>
                  </a:lnTo>
                  <a:lnTo>
                    <a:pt x="3255" y="323148"/>
                  </a:lnTo>
                  <a:lnTo>
                    <a:pt x="0" y="313698"/>
                  </a:lnTo>
                  <a:lnTo>
                    <a:pt x="1009" y="281290"/>
                  </a:lnTo>
                  <a:lnTo>
                    <a:pt x="8711" y="219123"/>
                  </a:lnTo>
                  <a:lnTo>
                    <a:pt x="10579" y="156107"/>
                  </a:lnTo>
                  <a:lnTo>
                    <a:pt x="19312" y="99022"/>
                  </a:lnTo>
                  <a:lnTo>
                    <a:pt x="21567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88332" y="2042528"/>
              <a:ext cx="197389" cy="396527"/>
            </a:xfrm>
            <a:custGeom>
              <a:avLst/>
              <a:gdLst/>
              <a:ahLst/>
              <a:cxnLst/>
              <a:rect l="0" t="0" r="0" b="0"/>
              <a:pathLst>
                <a:path w="197389" h="396527">
                  <a:moveTo>
                    <a:pt x="113160" y="0"/>
                  </a:moveTo>
                  <a:lnTo>
                    <a:pt x="105924" y="27556"/>
                  </a:lnTo>
                  <a:lnTo>
                    <a:pt x="103282" y="83779"/>
                  </a:lnTo>
                  <a:lnTo>
                    <a:pt x="102760" y="140291"/>
                  </a:lnTo>
                  <a:lnTo>
                    <a:pt x="102670" y="188057"/>
                  </a:lnTo>
                  <a:lnTo>
                    <a:pt x="102643" y="239255"/>
                  </a:lnTo>
                  <a:lnTo>
                    <a:pt x="102635" y="291469"/>
                  </a:lnTo>
                  <a:lnTo>
                    <a:pt x="102632" y="353109"/>
                  </a:lnTo>
                  <a:lnTo>
                    <a:pt x="102632" y="381935"/>
                  </a:lnTo>
                  <a:lnTo>
                    <a:pt x="99123" y="390324"/>
                  </a:lnTo>
                  <a:lnTo>
                    <a:pt x="93273" y="394747"/>
                  </a:lnTo>
                  <a:lnTo>
                    <a:pt x="85864" y="396526"/>
                  </a:lnTo>
                  <a:lnTo>
                    <a:pt x="78585" y="394202"/>
                  </a:lnTo>
                  <a:lnTo>
                    <a:pt x="64258" y="382261"/>
                  </a:lnTo>
                  <a:lnTo>
                    <a:pt x="30998" y="320154"/>
                  </a:lnTo>
                  <a:lnTo>
                    <a:pt x="8609" y="263779"/>
                  </a:lnTo>
                  <a:lnTo>
                    <a:pt x="4855" y="253062"/>
                  </a:lnTo>
                  <a:lnTo>
                    <a:pt x="2353" y="250596"/>
                  </a:lnTo>
                  <a:lnTo>
                    <a:pt x="684" y="253632"/>
                  </a:lnTo>
                  <a:lnTo>
                    <a:pt x="0" y="268313"/>
                  </a:lnTo>
                  <a:lnTo>
                    <a:pt x="7361" y="296309"/>
                  </a:lnTo>
                  <a:lnTo>
                    <a:pt x="36808" y="353229"/>
                  </a:lnTo>
                  <a:lnTo>
                    <a:pt x="57262" y="382561"/>
                  </a:lnTo>
                  <a:lnTo>
                    <a:pt x="64196" y="386062"/>
                  </a:lnTo>
                  <a:lnTo>
                    <a:pt x="71159" y="386056"/>
                  </a:lnTo>
                  <a:lnTo>
                    <a:pt x="78140" y="383713"/>
                  </a:lnTo>
                  <a:lnTo>
                    <a:pt x="92137" y="371750"/>
                  </a:lnTo>
                  <a:lnTo>
                    <a:pt x="150302" y="313966"/>
                  </a:lnTo>
                  <a:lnTo>
                    <a:pt x="197388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35438" y="2507948"/>
              <a:ext cx="273568" cy="723199"/>
            </a:xfrm>
            <a:custGeom>
              <a:avLst/>
              <a:gdLst/>
              <a:ahLst/>
              <a:cxnLst/>
              <a:rect l="0" t="0" r="0" b="0"/>
              <a:pathLst>
                <a:path w="273568" h="723199">
                  <a:moveTo>
                    <a:pt x="213411" y="197875"/>
                  </a:moveTo>
                  <a:lnTo>
                    <a:pt x="197770" y="215856"/>
                  </a:lnTo>
                  <a:lnTo>
                    <a:pt x="172978" y="267617"/>
                  </a:lnTo>
                  <a:lnTo>
                    <a:pt x="147804" y="320577"/>
                  </a:lnTo>
                  <a:lnTo>
                    <a:pt x="141598" y="328809"/>
                  </a:lnTo>
                  <a:lnTo>
                    <a:pt x="139799" y="336637"/>
                  </a:lnTo>
                  <a:lnTo>
                    <a:pt x="140940" y="344196"/>
                  </a:lnTo>
                  <a:lnTo>
                    <a:pt x="144041" y="351574"/>
                  </a:lnTo>
                  <a:lnTo>
                    <a:pt x="143768" y="358833"/>
                  </a:lnTo>
                  <a:lnTo>
                    <a:pt x="120027" y="412129"/>
                  </a:lnTo>
                  <a:lnTo>
                    <a:pt x="88380" y="473731"/>
                  </a:lnTo>
                  <a:lnTo>
                    <a:pt x="64842" y="531046"/>
                  </a:lnTo>
                  <a:lnTo>
                    <a:pt x="48927" y="591803"/>
                  </a:lnTo>
                  <a:lnTo>
                    <a:pt x="40412" y="634609"/>
                  </a:lnTo>
                  <a:lnTo>
                    <a:pt x="42157" y="658701"/>
                  </a:lnTo>
                  <a:lnTo>
                    <a:pt x="55305" y="691995"/>
                  </a:lnTo>
                  <a:lnTo>
                    <a:pt x="79608" y="718498"/>
                  </a:lnTo>
                  <a:lnTo>
                    <a:pt x="91454" y="722772"/>
                  </a:lnTo>
                  <a:lnTo>
                    <a:pt x="134902" y="723198"/>
                  </a:lnTo>
                  <a:lnTo>
                    <a:pt x="176761" y="714745"/>
                  </a:lnTo>
                  <a:lnTo>
                    <a:pt x="200632" y="704066"/>
                  </a:lnTo>
                  <a:lnTo>
                    <a:pt x="228213" y="679310"/>
                  </a:lnTo>
                  <a:lnTo>
                    <a:pt x="257322" y="631099"/>
                  </a:lnTo>
                  <a:lnTo>
                    <a:pt x="270356" y="590360"/>
                  </a:lnTo>
                  <a:lnTo>
                    <a:pt x="273567" y="548654"/>
                  </a:lnTo>
                  <a:lnTo>
                    <a:pt x="266461" y="506661"/>
                  </a:lnTo>
                  <a:lnTo>
                    <a:pt x="246811" y="453669"/>
                  </a:lnTo>
                  <a:lnTo>
                    <a:pt x="231886" y="423015"/>
                  </a:lnTo>
                  <a:lnTo>
                    <a:pt x="200293" y="386107"/>
                  </a:lnTo>
                  <a:lnTo>
                    <a:pt x="144686" y="346030"/>
                  </a:lnTo>
                  <a:lnTo>
                    <a:pt x="86582" y="288654"/>
                  </a:lnTo>
                  <a:lnTo>
                    <a:pt x="42768" y="229154"/>
                  </a:lnTo>
                  <a:lnTo>
                    <a:pt x="16751" y="176065"/>
                  </a:lnTo>
                  <a:lnTo>
                    <a:pt x="0" y="120518"/>
                  </a:lnTo>
                  <a:lnTo>
                    <a:pt x="180" y="78508"/>
                  </a:lnTo>
                  <a:lnTo>
                    <a:pt x="7898" y="56696"/>
                  </a:lnTo>
                  <a:lnTo>
                    <a:pt x="13232" y="47604"/>
                  </a:lnTo>
                  <a:lnTo>
                    <a:pt x="28517" y="34382"/>
                  </a:lnTo>
                  <a:lnTo>
                    <a:pt x="87475" y="8798"/>
                  </a:lnTo>
                  <a:lnTo>
                    <a:pt x="110646" y="2707"/>
                  </a:lnTo>
                  <a:lnTo>
                    <a:pt x="140442" y="0"/>
                  </a:lnTo>
                  <a:lnTo>
                    <a:pt x="166943" y="5036"/>
                  </a:lnTo>
                  <a:lnTo>
                    <a:pt x="198473" y="21025"/>
                  </a:lnTo>
                  <a:lnTo>
                    <a:pt x="230088" y="47389"/>
                  </a:lnTo>
                  <a:lnTo>
                    <a:pt x="233887" y="56607"/>
                  </a:lnTo>
                  <a:lnTo>
                    <a:pt x="234990" y="79327"/>
                  </a:lnTo>
                  <a:lnTo>
                    <a:pt x="223084" y="134344"/>
                  </a:lnTo>
                  <a:lnTo>
                    <a:pt x="215371" y="154432"/>
                  </a:lnTo>
                  <a:lnTo>
                    <a:pt x="192354" y="1873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918883" y="1863544"/>
            <a:ext cx="1511627" cy="1421348"/>
            <a:chOff x="3918883" y="1863544"/>
            <a:chExt cx="1511627" cy="1421348"/>
          </a:xfrm>
        </p:grpSpPr>
        <p:sp>
          <p:nvSpPr>
            <p:cNvPr id="36" name="Freeform 35"/>
            <p:cNvSpPr/>
            <p:nvPr/>
          </p:nvSpPr>
          <p:spPr>
            <a:xfrm>
              <a:off x="3918883" y="1863544"/>
              <a:ext cx="1511627" cy="214304"/>
            </a:xfrm>
            <a:custGeom>
              <a:avLst/>
              <a:gdLst/>
              <a:ahLst/>
              <a:cxnLst/>
              <a:rect l="0" t="0" r="0" b="0"/>
              <a:pathLst>
                <a:path w="1511627" h="214304">
                  <a:moveTo>
                    <a:pt x="1503293" y="42114"/>
                  </a:moveTo>
                  <a:lnTo>
                    <a:pt x="1511626" y="79592"/>
                  </a:lnTo>
                  <a:lnTo>
                    <a:pt x="1510051" y="114439"/>
                  </a:lnTo>
                  <a:lnTo>
                    <a:pt x="1494608" y="168275"/>
                  </a:lnTo>
                  <a:lnTo>
                    <a:pt x="1483445" y="189432"/>
                  </a:lnTo>
                  <a:lnTo>
                    <a:pt x="1474853" y="196478"/>
                  </a:lnTo>
                  <a:lnTo>
                    <a:pt x="1414121" y="214303"/>
                  </a:lnTo>
                  <a:lnTo>
                    <a:pt x="1359120" y="212520"/>
                  </a:lnTo>
                  <a:lnTo>
                    <a:pt x="1300076" y="210955"/>
                  </a:lnTo>
                  <a:lnTo>
                    <a:pt x="1238023" y="210646"/>
                  </a:lnTo>
                  <a:lnTo>
                    <a:pt x="1183709" y="210592"/>
                  </a:lnTo>
                  <a:lnTo>
                    <a:pt x="1128751" y="204987"/>
                  </a:lnTo>
                  <a:lnTo>
                    <a:pt x="1075423" y="201507"/>
                  </a:lnTo>
                  <a:lnTo>
                    <a:pt x="1022577" y="200475"/>
                  </a:lnTo>
                  <a:lnTo>
                    <a:pt x="964285" y="200170"/>
                  </a:lnTo>
                  <a:lnTo>
                    <a:pt x="908149" y="194490"/>
                  </a:lnTo>
                  <a:lnTo>
                    <a:pt x="860060" y="190987"/>
                  </a:lnTo>
                  <a:lnTo>
                    <a:pt x="810587" y="189950"/>
                  </a:lnTo>
                  <a:lnTo>
                    <a:pt x="758884" y="189642"/>
                  </a:lnTo>
                  <a:lnTo>
                    <a:pt x="703482" y="196774"/>
                  </a:lnTo>
                  <a:lnTo>
                    <a:pt x="655529" y="199073"/>
                  </a:lnTo>
                  <a:lnTo>
                    <a:pt x="604276" y="199754"/>
                  </a:lnTo>
                  <a:lnTo>
                    <a:pt x="552045" y="199956"/>
                  </a:lnTo>
                  <a:lnTo>
                    <a:pt x="499525" y="200016"/>
                  </a:lnTo>
                  <a:lnTo>
                    <a:pt x="446918" y="200034"/>
                  </a:lnTo>
                  <a:lnTo>
                    <a:pt x="394287" y="200039"/>
                  </a:lnTo>
                  <a:lnTo>
                    <a:pt x="342817" y="200040"/>
                  </a:lnTo>
                  <a:lnTo>
                    <a:pt x="279792" y="200041"/>
                  </a:lnTo>
                  <a:lnTo>
                    <a:pt x="216953" y="200041"/>
                  </a:lnTo>
                  <a:lnTo>
                    <a:pt x="158310" y="200041"/>
                  </a:lnTo>
                  <a:lnTo>
                    <a:pt x="109902" y="200041"/>
                  </a:lnTo>
                  <a:lnTo>
                    <a:pt x="54149" y="203161"/>
                  </a:lnTo>
                  <a:lnTo>
                    <a:pt x="30987" y="206107"/>
                  </a:lnTo>
                  <a:lnTo>
                    <a:pt x="8995" y="203517"/>
                  </a:lnTo>
                  <a:lnTo>
                    <a:pt x="2896" y="198849"/>
                  </a:lnTo>
                  <a:lnTo>
                    <a:pt x="0" y="192227"/>
                  </a:lnTo>
                  <a:lnTo>
                    <a:pt x="1514" y="159901"/>
                  </a:lnTo>
                  <a:lnTo>
                    <a:pt x="12505" y="96576"/>
                  </a:lnTo>
                  <a:lnTo>
                    <a:pt x="26282" y="33211"/>
                  </a:lnTo>
                  <a:lnTo>
                    <a:pt x="293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37954" y="2063585"/>
              <a:ext cx="263041" cy="305922"/>
            </a:xfrm>
            <a:custGeom>
              <a:avLst/>
              <a:gdLst/>
              <a:ahLst/>
              <a:cxnLst/>
              <a:rect l="0" t="0" r="0" b="0"/>
              <a:pathLst>
                <a:path w="263041" h="305922">
                  <a:moveTo>
                    <a:pt x="136699" y="0"/>
                  </a:moveTo>
                  <a:lnTo>
                    <a:pt x="128365" y="37478"/>
                  </a:lnTo>
                  <a:lnTo>
                    <a:pt x="126604" y="88902"/>
                  </a:lnTo>
                  <a:lnTo>
                    <a:pt x="126256" y="144119"/>
                  </a:lnTo>
                  <a:lnTo>
                    <a:pt x="123068" y="196967"/>
                  </a:lnTo>
                  <a:lnTo>
                    <a:pt x="117109" y="252727"/>
                  </a:lnTo>
                  <a:lnTo>
                    <a:pt x="110487" y="291691"/>
                  </a:lnTo>
                  <a:lnTo>
                    <a:pt x="105186" y="298576"/>
                  </a:lnTo>
                  <a:lnTo>
                    <a:pt x="98143" y="301996"/>
                  </a:lnTo>
                  <a:lnTo>
                    <a:pt x="89938" y="303106"/>
                  </a:lnTo>
                  <a:lnTo>
                    <a:pt x="83298" y="299167"/>
                  </a:lnTo>
                  <a:lnTo>
                    <a:pt x="48124" y="241769"/>
                  </a:lnTo>
                  <a:lnTo>
                    <a:pt x="14009" y="178950"/>
                  </a:lnTo>
                  <a:lnTo>
                    <a:pt x="0" y="154408"/>
                  </a:lnTo>
                  <a:lnTo>
                    <a:pt x="4194" y="159873"/>
                  </a:lnTo>
                  <a:lnTo>
                    <a:pt x="39124" y="220730"/>
                  </a:lnTo>
                  <a:lnTo>
                    <a:pt x="80607" y="278648"/>
                  </a:lnTo>
                  <a:lnTo>
                    <a:pt x="101622" y="301191"/>
                  </a:lnTo>
                  <a:lnTo>
                    <a:pt x="109804" y="304909"/>
                  </a:lnTo>
                  <a:lnTo>
                    <a:pt x="128255" y="305921"/>
                  </a:lnTo>
                  <a:lnTo>
                    <a:pt x="145034" y="299352"/>
                  </a:lnTo>
                  <a:lnTo>
                    <a:pt x="160291" y="287463"/>
                  </a:lnTo>
                  <a:lnTo>
                    <a:pt x="203293" y="232153"/>
                  </a:lnTo>
                  <a:lnTo>
                    <a:pt x="244316" y="188697"/>
                  </a:lnTo>
                  <a:lnTo>
                    <a:pt x="26304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37782" y="2611067"/>
              <a:ext cx="394736" cy="673825"/>
            </a:xfrm>
            <a:custGeom>
              <a:avLst/>
              <a:gdLst/>
              <a:ahLst/>
              <a:cxnLst/>
              <a:rect l="0" t="0" r="0" b="0"/>
              <a:pathLst>
                <a:path w="394736" h="673825">
                  <a:moveTo>
                    <a:pt x="0" y="0"/>
                  </a:moveTo>
                  <a:lnTo>
                    <a:pt x="55141" y="14654"/>
                  </a:lnTo>
                  <a:lnTo>
                    <a:pt x="112104" y="27028"/>
                  </a:lnTo>
                  <a:lnTo>
                    <a:pt x="171536" y="33805"/>
                  </a:lnTo>
                  <a:lnTo>
                    <a:pt x="233665" y="40473"/>
                  </a:lnTo>
                  <a:lnTo>
                    <a:pt x="290998" y="41790"/>
                  </a:lnTo>
                  <a:lnTo>
                    <a:pt x="344264" y="38930"/>
                  </a:lnTo>
                  <a:lnTo>
                    <a:pt x="388927" y="27447"/>
                  </a:lnTo>
                  <a:lnTo>
                    <a:pt x="393815" y="28827"/>
                  </a:lnTo>
                  <a:lnTo>
                    <a:pt x="394735" y="33256"/>
                  </a:lnTo>
                  <a:lnTo>
                    <a:pt x="389517" y="46366"/>
                  </a:lnTo>
                  <a:lnTo>
                    <a:pt x="352670" y="104614"/>
                  </a:lnTo>
                  <a:lnTo>
                    <a:pt x="315807" y="166750"/>
                  </a:lnTo>
                  <a:lnTo>
                    <a:pt x="286921" y="220874"/>
                  </a:lnTo>
                  <a:lnTo>
                    <a:pt x="271407" y="249498"/>
                  </a:lnTo>
                  <a:lnTo>
                    <a:pt x="255112" y="275917"/>
                  </a:lnTo>
                  <a:lnTo>
                    <a:pt x="227051" y="327840"/>
                  </a:lnTo>
                  <a:lnTo>
                    <a:pt x="198471" y="388129"/>
                  </a:lnTo>
                  <a:lnTo>
                    <a:pt x="170907" y="442009"/>
                  </a:lnTo>
                  <a:lnTo>
                    <a:pt x="151231" y="495985"/>
                  </a:lnTo>
                  <a:lnTo>
                    <a:pt x="133404" y="556544"/>
                  </a:lnTo>
                  <a:lnTo>
                    <a:pt x="107486" y="610460"/>
                  </a:lnTo>
                  <a:lnTo>
                    <a:pt x="84228" y="67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053264" y="2614548"/>
            <a:ext cx="1000208" cy="659539"/>
            <a:chOff x="3053264" y="2614548"/>
            <a:chExt cx="1000208" cy="659539"/>
          </a:xfrm>
        </p:grpSpPr>
        <p:sp>
          <p:nvSpPr>
            <p:cNvPr id="40" name="Freeform 39"/>
            <p:cNvSpPr/>
            <p:nvPr/>
          </p:nvSpPr>
          <p:spPr>
            <a:xfrm>
              <a:off x="3053264" y="2705823"/>
              <a:ext cx="10529" cy="515898"/>
            </a:xfrm>
            <a:custGeom>
              <a:avLst/>
              <a:gdLst/>
              <a:ahLst/>
              <a:cxnLst/>
              <a:rect l="0" t="0" r="0" b="0"/>
              <a:pathLst>
                <a:path w="10529" h="515898">
                  <a:moveTo>
                    <a:pt x="0" y="0"/>
                  </a:moveTo>
                  <a:lnTo>
                    <a:pt x="5589" y="58617"/>
                  </a:lnTo>
                  <a:lnTo>
                    <a:pt x="8383" y="111621"/>
                  </a:lnTo>
                  <a:lnTo>
                    <a:pt x="2002" y="169578"/>
                  </a:lnTo>
                  <a:lnTo>
                    <a:pt x="3713" y="222601"/>
                  </a:lnTo>
                  <a:lnTo>
                    <a:pt x="9182" y="277547"/>
                  </a:lnTo>
                  <a:lnTo>
                    <a:pt x="4197" y="335801"/>
                  </a:lnTo>
                  <a:lnTo>
                    <a:pt x="8133" y="392345"/>
                  </a:lnTo>
                  <a:lnTo>
                    <a:pt x="9819" y="451213"/>
                  </a:lnTo>
                  <a:lnTo>
                    <a:pt x="10388" y="501733"/>
                  </a:lnTo>
                  <a:lnTo>
                    <a:pt x="10528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91308" y="2614548"/>
              <a:ext cx="430496" cy="659539"/>
            </a:xfrm>
            <a:custGeom>
              <a:avLst/>
              <a:gdLst/>
              <a:ahLst/>
              <a:cxnLst/>
              <a:rect l="0" t="0" r="0" b="0"/>
              <a:pathLst>
                <a:path w="430496" h="659539">
                  <a:moveTo>
                    <a:pt x="61997" y="101804"/>
                  </a:moveTo>
                  <a:lnTo>
                    <a:pt x="42869" y="164084"/>
                  </a:lnTo>
                  <a:lnTo>
                    <a:pt x="12194" y="226411"/>
                  </a:lnTo>
                  <a:lnTo>
                    <a:pt x="7738" y="228159"/>
                  </a:lnTo>
                  <a:lnTo>
                    <a:pt x="4768" y="223475"/>
                  </a:lnTo>
                  <a:lnTo>
                    <a:pt x="0" y="179520"/>
                  </a:lnTo>
                  <a:lnTo>
                    <a:pt x="10434" y="120270"/>
                  </a:lnTo>
                  <a:lnTo>
                    <a:pt x="19193" y="93634"/>
                  </a:lnTo>
                  <a:lnTo>
                    <a:pt x="50293" y="41525"/>
                  </a:lnTo>
                  <a:lnTo>
                    <a:pt x="66154" y="21201"/>
                  </a:lnTo>
                  <a:lnTo>
                    <a:pt x="84902" y="8269"/>
                  </a:lnTo>
                  <a:lnTo>
                    <a:pt x="120776" y="0"/>
                  </a:lnTo>
                  <a:lnTo>
                    <a:pt x="155452" y="3140"/>
                  </a:lnTo>
                  <a:lnTo>
                    <a:pt x="177232" y="14669"/>
                  </a:lnTo>
                  <a:lnTo>
                    <a:pt x="187953" y="22657"/>
                  </a:lnTo>
                  <a:lnTo>
                    <a:pt x="214221" y="61846"/>
                  </a:lnTo>
                  <a:lnTo>
                    <a:pt x="239769" y="121758"/>
                  </a:lnTo>
                  <a:lnTo>
                    <a:pt x="254780" y="181525"/>
                  </a:lnTo>
                  <a:lnTo>
                    <a:pt x="253370" y="244110"/>
                  </a:lnTo>
                  <a:lnTo>
                    <a:pt x="251878" y="301533"/>
                  </a:lnTo>
                  <a:lnTo>
                    <a:pt x="245993" y="357936"/>
                  </a:lnTo>
                  <a:lnTo>
                    <a:pt x="240802" y="414137"/>
                  </a:lnTo>
                  <a:lnTo>
                    <a:pt x="232844" y="470299"/>
                  </a:lnTo>
                  <a:lnTo>
                    <a:pt x="222363" y="533255"/>
                  </a:lnTo>
                  <a:lnTo>
                    <a:pt x="211418" y="570713"/>
                  </a:lnTo>
                  <a:lnTo>
                    <a:pt x="175073" y="624265"/>
                  </a:lnTo>
                  <a:lnTo>
                    <a:pt x="145414" y="653051"/>
                  </a:lnTo>
                  <a:lnTo>
                    <a:pt x="118569" y="659538"/>
                  </a:lnTo>
                  <a:lnTo>
                    <a:pt x="89480" y="657352"/>
                  </a:lnTo>
                  <a:lnTo>
                    <a:pt x="64853" y="648581"/>
                  </a:lnTo>
                  <a:lnTo>
                    <a:pt x="45329" y="630645"/>
                  </a:lnTo>
                  <a:lnTo>
                    <a:pt x="24303" y="594240"/>
                  </a:lnTo>
                  <a:lnTo>
                    <a:pt x="6719" y="534428"/>
                  </a:lnTo>
                  <a:lnTo>
                    <a:pt x="6754" y="494761"/>
                  </a:lnTo>
                  <a:lnTo>
                    <a:pt x="19763" y="460781"/>
                  </a:lnTo>
                  <a:lnTo>
                    <a:pt x="38435" y="434075"/>
                  </a:lnTo>
                  <a:lnTo>
                    <a:pt x="64375" y="416934"/>
                  </a:lnTo>
                  <a:lnTo>
                    <a:pt x="99876" y="410035"/>
                  </a:lnTo>
                  <a:lnTo>
                    <a:pt x="140031" y="413580"/>
                  </a:lnTo>
                  <a:lnTo>
                    <a:pt x="195521" y="433664"/>
                  </a:lnTo>
                  <a:lnTo>
                    <a:pt x="251543" y="460162"/>
                  </a:lnTo>
                  <a:lnTo>
                    <a:pt x="307233" y="493749"/>
                  </a:lnTo>
                  <a:lnTo>
                    <a:pt x="366112" y="515315"/>
                  </a:lnTo>
                  <a:lnTo>
                    <a:pt x="418781" y="521940"/>
                  </a:lnTo>
                  <a:lnTo>
                    <a:pt x="430495" y="5229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8836" y="2800580"/>
              <a:ext cx="9880" cy="221099"/>
            </a:xfrm>
            <a:custGeom>
              <a:avLst/>
              <a:gdLst/>
              <a:ahLst/>
              <a:cxnLst/>
              <a:rect l="0" t="0" r="0" b="0"/>
              <a:pathLst>
                <a:path w="9880" h="221099">
                  <a:moveTo>
                    <a:pt x="9879" y="0"/>
                  </a:moveTo>
                  <a:lnTo>
                    <a:pt x="2643" y="27556"/>
                  </a:lnTo>
                  <a:lnTo>
                    <a:pt x="0" y="90017"/>
                  </a:lnTo>
                  <a:lnTo>
                    <a:pt x="2663" y="142875"/>
                  </a:lnTo>
                  <a:lnTo>
                    <a:pt x="7741" y="185053"/>
                  </a:lnTo>
                  <a:lnTo>
                    <a:pt x="9879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69202" y="2895336"/>
              <a:ext cx="284270" cy="73701"/>
            </a:xfrm>
            <a:custGeom>
              <a:avLst/>
              <a:gdLst/>
              <a:ahLst/>
              <a:cxnLst/>
              <a:rect l="0" t="0" r="0" b="0"/>
              <a:pathLst>
                <a:path w="284270" h="73701">
                  <a:moveTo>
                    <a:pt x="284269" y="0"/>
                  </a:moveTo>
                  <a:lnTo>
                    <a:pt x="235339" y="8334"/>
                  </a:lnTo>
                  <a:lnTo>
                    <a:pt x="187493" y="12998"/>
                  </a:lnTo>
                  <a:lnTo>
                    <a:pt x="130102" y="25055"/>
                  </a:lnTo>
                  <a:lnTo>
                    <a:pt x="68159" y="47107"/>
                  </a:lnTo>
                  <a:lnTo>
                    <a:pt x="15196" y="6775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632746" y="2737409"/>
            <a:ext cx="200042" cy="210571"/>
            <a:chOff x="5632746" y="2737409"/>
            <a:chExt cx="200042" cy="210571"/>
          </a:xfrm>
        </p:grpSpPr>
        <p:sp>
          <p:nvSpPr>
            <p:cNvPr id="45" name="Freeform 44"/>
            <p:cNvSpPr/>
            <p:nvPr/>
          </p:nvSpPr>
          <p:spPr>
            <a:xfrm>
              <a:off x="5716974" y="2737409"/>
              <a:ext cx="94757" cy="136871"/>
            </a:xfrm>
            <a:custGeom>
              <a:avLst/>
              <a:gdLst/>
              <a:ahLst/>
              <a:cxnLst/>
              <a:rect l="0" t="0" r="0" b="0"/>
              <a:pathLst>
                <a:path w="94757" h="136871">
                  <a:moveTo>
                    <a:pt x="94756" y="0"/>
                  </a:moveTo>
                  <a:lnTo>
                    <a:pt x="42051" y="53875"/>
                  </a:lnTo>
                  <a:lnTo>
                    <a:pt x="19739" y="8576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32746" y="2747937"/>
              <a:ext cx="200042" cy="200043"/>
            </a:xfrm>
            <a:custGeom>
              <a:avLst/>
              <a:gdLst/>
              <a:ahLst/>
              <a:cxnLst/>
              <a:rect l="0" t="0" r="0" b="0"/>
              <a:pathLst>
                <a:path w="200042" h="200043">
                  <a:moveTo>
                    <a:pt x="0" y="0"/>
                  </a:moveTo>
                  <a:lnTo>
                    <a:pt x="45469" y="56193"/>
                  </a:lnTo>
                  <a:lnTo>
                    <a:pt x="68974" y="84110"/>
                  </a:lnTo>
                  <a:lnTo>
                    <a:pt x="127896" y="136769"/>
                  </a:lnTo>
                  <a:lnTo>
                    <a:pt x="178870" y="186182"/>
                  </a:lnTo>
                  <a:lnTo>
                    <a:pt x="200041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252382" y="3169077"/>
            <a:ext cx="3116388" cy="814984"/>
            <a:chOff x="4252382" y="3169077"/>
            <a:chExt cx="3116388" cy="814984"/>
          </a:xfrm>
        </p:grpSpPr>
        <p:sp>
          <p:nvSpPr>
            <p:cNvPr id="48" name="Freeform 47"/>
            <p:cNvSpPr/>
            <p:nvPr/>
          </p:nvSpPr>
          <p:spPr>
            <a:xfrm>
              <a:off x="4252382" y="3169077"/>
              <a:ext cx="3116388" cy="513818"/>
            </a:xfrm>
            <a:custGeom>
              <a:avLst/>
              <a:gdLst/>
              <a:ahLst/>
              <a:cxnLst/>
              <a:rect l="0" t="0" r="0" b="0"/>
              <a:pathLst>
                <a:path w="3116388" h="513818">
                  <a:moveTo>
                    <a:pt x="3107037" y="0"/>
                  </a:moveTo>
                  <a:lnTo>
                    <a:pt x="3101448" y="16768"/>
                  </a:lnTo>
                  <a:lnTo>
                    <a:pt x="3105890" y="70686"/>
                  </a:lnTo>
                  <a:lnTo>
                    <a:pt x="3113586" y="120510"/>
                  </a:lnTo>
                  <a:lnTo>
                    <a:pt x="3116387" y="171148"/>
                  </a:lnTo>
                  <a:lnTo>
                    <a:pt x="3114214" y="230772"/>
                  </a:lnTo>
                  <a:lnTo>
                    <a:pt x="3111821" y="245095"/>
                  </a:lnTo>
                  <a:lnTo>
                    <a:pt x="3106717" y="255814"/>
                  </a:lnTo>
                  <a:lnTo>
                    <a:pt x="3091687" y="270843"/>
                  </a:lnTo>
                  <a:lnTo>
                    <a:pt x="3063494" y="285881"/>
                  </a:lnTo>
                  <a:lnTo>
                    <a:pt x="3043231" y="287715"/>
                  </a:lnTo>
                  <a:lnTo>
                    <a:pt x="2981565" y="283554"/>
                  </a:lnTo>
                  <a:lnTo>
                    <a:pt x="2919429" y="276026"/>
                  </a:lnTo>
                  <a:lnTo>
                    <a:pt x="2856160" y="274193"/>
                  </a:lnTo>
                  <a:lnTo>
                    <a:pt x="2795742" y="273831"/>
                  </a:lnTo>
                  <a:lnTo>
                    <a:pt x="2735628" y="273759"/>
                  </a:lnTo>
                  <a:lnTo>
                    <a:pt x="2685035" y="273746"/>
                  </a:lnTo>
                  <a:lnTo>
                    <a:pt x="2633000" y="273743"/>
                  </a:lnTo>
                  <a:lnTo>
                    <a:pt x="2583656" y="273742"/>
                  </a:lnTo>
                  <a:lnTo>
                    <a:pt x="2536281" y="273741"/>
                  </a:lnTo>
                  <a:lnTo>
                    <a:pt x="2485199" y="273741"/>
                  </a:lnTo>
                  <a:lnTo>
                    <a:pt x="2436138" y="276861"/>
                  </a:lnTo>
                  <a:lnTo>
                    <a:pt x="2388846" y="282075"/>
                  </a:lnTo>
                  <a:lnTo>
                    <a:pt x="2331643" y="289425"/>
                  </a:lnTo>
                  <a:lnTo>
                    <a:pt x="2269737" y="293737"/>
                  </a:lnTo>
                  <a:lnTo>
                    <a:pt x="2218530" y="295654"/>
                  </a:lnTo>
                  <a:lnTo>
                    <a:pt x="2166313" y="301941"/>
                  </a:lnTo>
                  <a:lnTo>
                    <a:pt x="2116136" y="305493"/>
                  </a:lnTo>
                  <a:lnTo>
                    <a:pt x="2060316" y="313462"/>
                  </a:lnTo>
                  <a:lnTo>
                    <a:pt x="2010770" y="315146"/>
                  </a:lnTo>
                  <a:lnTo>
                    <a:pt x="1952805" y="321304"/>
                  </a:lnTo>
                  <a:lnTo>
                    <a:pt x="1901706" y="324879"/>
                  </a:lnTo>
                  <a:lnTo>
                    <a:pt x="1843264" y="333322"/>
                  </a:lnTo>
                  <a:lnTo>
                    <a:pt x="1791260" y="337019"/>
                  </a:lnTo>
                  <a:lnTo>
                    <a:pt x="1737349" y="345035"/>
                  </a:lnTo>
                  <a:lnTo>
                    <a:pt x="1686569" y="346728"/>
                  </a:lnTo>
                  <a:lnTo>
                    <a:pt x="1643967" y="348294"/>
                  </a:lnTo>
                  <a:lnTo>
                    <a:pt x="1582861" y="354583"/>
                  </a:lnTo>
                  <a:lnTo>
                    <a:pt x="1530570" y="356966"/>
                  </a:lnTo>
                  <a:lnTo>
                    <a:pt x="1469453" y="358842"/>
                  </a:lnTo>
                  <a:lnTo>
                    <a:pt x="1422358" y="366287"/>
                  </a:lnTo>
                  <a:lnTo>
                    <a:pt x="1362131" y="374731"/>
                  </a:lnTo>
                  <a:lnTo>
                    <a:pt x="1310750" y="377753"/>
                  </a:lnTo>
                  <a:lnTo>
                    <a:pt x="1254453" y="378649"/>
                  </a:lnTo>
                  <a:lnTo>
                    <a:pt x="1203587" y="378914"/>
                  </a:lnTo>
                  <a:lnTo>
                    <a:pt x="1161026" y="378976"/>
                  </a:lnTo>
                  <a:lnTo>
                    <a:pt x="1114814" y="379004"/>
                  </a:lnTo>
                  <a:lnTo>
                    <a:pt x="1068150" y="379016"/>
                  </a:lnTo>
                  <a:lnTo>
                    <a:pt x="1024013" y="379022"/>
                  </a:lnTo>
                  <a:lnTo>
                    <a:pt x="981000" y="379024"/>
                  </a:lnTo>
                  <a:lnTo>
                    <a:pt x="938487" y="379025"/>
                  </a:lnTo>
                  <a:lnTo>
                    <a:pt x="875091" y="379026"/>
                  </a:lnTo>
                  <a:lnTo>
                    <a:pt x="811853" y="380196"/>
                  </a:lnTo>
                  <a:lnTo>
                    <a:pt x="749832" y="386262"/>
                  </a:lnTo>
                  <a:lnTo>
                    <a:pt x="693891" y="389749"/>
                  </a:lnTo>
                  <a:lnTo>
                    <a:pt x="639101" y="396501"/>
                  </a:lnTo>
                  <a:lnTo>
                    <a:pt x="580103" y="400192"/>
                  </a:lnTo>
                  <a:lnTo>
                    <a:pt x="525058" y="408174"/>
                  </a:lnTo>
                  <a:lnTo>
                    <a:pt x="471704" y="417949"/>
                  </a:lnTo>
                  <a:lnTo>
                    <a:pt x="418850" y="428253"/>
                  </a:lnTo>
                  <a:lnTo>
                    <a:pt x="366145" y="438716"/>
                  </a:lnTo>
                  <a:lnTo>
                    <a:pt x="313484" y="449225"/>
                  </a:lnTo>
                  <a:lnTo>
                    <a:pt x="262006" y="459747"/>
                  </a:lnTo>
                  <a:lnTo>
                    <a:pt x="205217" y="473783"/>
                  </a:lnTo>
                  <a:lnTo>
                    <a:pt x="148679" y="487821"/>
                  </a:lnTo>
                  <a:lnTo>
                    <a:pt x="90761" y="501859"/>
                  </a:lnTo>
                  <a:lnTo>
                    <a:pt x="27838" y="513817"/>
                  </a:lnTo>
                  <a:lnTo>
                    <a:pt x="17766" y="511001"/>
                  </a:lnTo>
                  <a:lnTo>
                    <a:pt x="9881" y="505614"/>
                  </a:lnTo>
                  <a:lnTo>
                    <a:pt x="3455" y="498513"/>
                  </a:lnTo>
                  <a:lnTo>
                    <a:pt x="340" y="490270"/>
                  </a:lnTo>
                  <a:lnTo>
                    <a:pt x="0" y="471751"/>
                  </a:lnTo>
                  <a:lnTo>
                    <a:pt x="9315" y="409420"/>
                  </a:lnTo>
                  <a:lnTo>
                    <a:pt x="19756" y="347500"/>
                  </a:lnTo>
                  <a:lnTo>
                    <a:pt x="29810" y="294117"/>
                  </a:lnTo>
                  <a:lnTo>
                    <a:pt x="31855" y="255602"/>
                  </a:lnTo>
                  <a:lnTo>
                    <a:pt x="32716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599985" y="3516518"/>
              <a:ext cx="306503" cy="467543"/>
            </a:xfrm>
            <a:custGeom>
              <a:avLst/>
              <a:gdLst/>
              <a:ahLst/>
              <a:cxnLst/>
              <a:rect l="0" t="0" r="0" b="0"/>
              <a:pathLst>
                <a:path w="306503" h="467543">
                  <a:moveTo>
                    <a:pt x="127517" y="0"/>
                  </a:moveTo>
                  <a:lnTo>
                    <a:pt x="127517" y="58617"/>
                  </a:lnTo>
                  <a:lnTo>
                    <a:pt x="127517" y="110174"/>
                  </a:lnTo>
                  <a:lnTo>
                    <a:pt x="127517" y="169905"/>
                  </a:lnTo>
                  <a:lnTo>
                    <a:pt x="127517" y="232056"/>
                  </a:lnTo>
                  <a:lnTo>
                    <a:pt x="134753" y="293063"/>
                  </a:lnTo>
                  <a:lnTo>
                    <a:pt x="137070" y="341987"/>
                  </a:lnTo>
                  <a:lnTo>
                    <a:pt x="137757" y="392358"/>
                  </a:lnTo>
                  <a:lnTo>
                    <a:pt x="134869" y="448773"/>
                  </a:lnTo>
                  <a:lnTo>
                    <a:pt x="132418" y="460619"/>
                  </a:lnTo>
                  <a:lnTo>
                    <a:pt x="128445" y="466176"/>
                  </a:lnTo>
                  <a:lnTo>
                    <a:pt x="123456" y="467542"/>
                  </a:lnTo>
                  <a:lnTo>
                    <a:pt x="117791" y="466112"/>
                  </a:lnTo>
                  <a:lnTo>
                    <a:pt x="112844" y="461650"/>
                  </a:lnTo>
                  <a:lnTo>
                    <a:pt x="80760" y="402311"/>
                  </a:lnTo>
                  <a:lnTo>
                    <a:pt x="46650" y="342144"/>
                  </a:lnTo>
                  <a:lnTo>
                    <a:pt x="11684" y="284958"/>
                  </a:lnTo>
                  <a:lnTo>
                    <a:pt x="4672" y="274200"/>
                  </a:lnTo>
                  <a:lnTo>
                    <a:pt x="1166" y="271707"/>
                  </a:lnTo>
                  <a:lnTo>
                    <a:pt x="0" y="274725"/>
                  </a:lnTo>
                  <a:lnTo>
                    <a:pt x="6532" y="307600"/>
                  </a:lnTo>
                  <a:lnTo>
                    <a:pt x="40559" y="368697"/>
                  </a:lnTo>
                  <a:lnTo>
                    <a:pt x="69179" y="409481"/>
                  </a:lnTo>
                  <a:lnTo>
                    <a:pt x="97364" y="432633"/>
                  </a:lnTo>
                  <a:lnTo>
                    <a:pt x="117625" y="443015"/>
                  </a:lnTo>
                  <a:lnTo>
                    <a:pt x="127942" y="443912"/>
                  </a:lnTo>
                  <a:lnTo>
                    <a:pt x="148763" y="438670"/>
                  </a:lnTo>
                  <a:lnTo>
                    <a:pt x="166595" y="425422"/>
                  </a:lnTo>
                  <a:lnTo>
                    <a:pt x="189789" y="395112"/>
                  </a:lnTo>
                  <a:lnTo>
                    <a:pt x="232723" y="332085"/>
                  </a:lnTo>
                  <a:lnTo>
                    <a:pt x="267887" y="274492"/>
                  </a:lnTo>
                  <a:lnTo>
                    <a:pt x="306502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266401" y="4134007"/>
            <a:ext cx="694919" cy="601051"/>
            <a:chOff x="5266401" y="4134007"/>
            <a:chExt cx="694919" cy="601051"/>
          </a:xfrm>
        </p:grpSpPr>
        <p:sp>
          <p:nvSpPr>
            <p:cNvPr id="51" name="Freeform 50"/>
            <p:cNvSpPr/>
            <p:nvPr/>
          </p:nvSpPr>
          <p:spPr>
            <a:xfrm>
              <a:off x="5266401" y="4134007"/>
              <a:ext cx="322783" cy="601051"/>
            </a:xfrm>
            <a:custGeom>
              <a:avLst/>
              <a:gdLst/>
              <a:ahLst/>
              <a:cxnLst/>
              <a:rect l="0" t="0" r="0" b="0"/>
              <a:pathLst>
                <a:path w="322783" h="601051">
                  <a:moveTo>
                    <a:pt x="218946" y="24749"/>
                  </a:moveTo>
                  <a:lnTo>
                    <a:pt x="160329" y="24749"/>
                  </a:lnTo>
                  <a:lnTo>
                    <a:pt x="107325" y="16344"/>
                  </a:lnTo>
                  <a:lnTo>
                    <a:pt x="51042" y="0"/>
                  </a:lnTo>
                  <a:lnTo>
                    <a:pt x="41499" y="61"/>
                  </a:lnTo>
                  <a:lnTo>
                    <a:pt x="24657" y="6368"/>
                  </a:lnTo>
                  <a:lnTo>
                    <a:pt x="19230" y="14835"/>
                  </a:lnTo>
                  <a:lnTo>
                    <a:pt x="11592" y="54697"/>
                  </a:lnTo>
                  <a:lnTo>
                    <a:pt x="9011" y="117449"/>
                  </a:lnTo>
                  <a:lnTo>
                    <a:pt x="8501" y="175252"/>
                  </a:lnTo>
                  <a:lnTo>
                    <a:pt x="59" y="237461"/>
                  </a:lnTo>
                  <a:lnTo>
                    <a:pt x="0" y="254988"/>
                  </a:lnTo>
                  <a:lnTo>
                    <a:pt x="1622" y="253111"/>
                  </a:lnTo>
                  <a:lnTo>
                    <a:pt x="7714" y="240887"/>
                  </a:lnTo>
                  <a:lnTo>
                    <a:pt x="37289" y="207052"/>
                  </a:lnTo>
                  <a:lnTo>
                    <a:pt x="63346" y="191719"/>
                  </a:lnTo>
                  <a:lnTo>
                    <a:pt x="93293" y="179767"/>
                  </a:lnTo>
                  <a:lnTo>
                    <a:pt x="129983" y="179995"/>
                  </a:lnTo>
                  <a:lnTo>
                    <a:pt x="175897" y="191722"/>
                  </a:lnTo>
                  <a:lnTo>
                    <a:pt x="215641" y="215356"/>
                  </a:lnTo>
                  <a:lnTo>
                    <a:pt x="254775" y="253010"/>
                  </a:lnTo>
                  <a:lnTo>
                    <a:pt x="287245" y="305581"/>
                  </a:lnTo>
                  <a:lnTo>
                    <a:pt x="309482" y="361208"/>
                  </a:lnTo>
                  <a:lnTo>
                    <a:pt x="319341" y="395452"/>
                  </a:lnTo>
                  <a:lnTo>
                    <a:pt x="322782" y="442773"/>
                  </a:lnTo>
                  <a:lnTo>
                    <a:pt x="320292" y="498388"/>
                  </a:lnTo>
                  <a:lnTo>
                    <a:pt x="307272" y="530443"/>
                  </a:lnTo>
                  <a:lnTo>
                    <a:pt x="280211" y="563619"/>
                  </a:lnTo>
                  <a:lnTo>
                    <a:pt x="238788" y="582677"/>
                  </a:lnTo>
                  <a:lnTo>
                    <a:pt x="179625" y="598428"/>
                  </a:lnTo>
                  <a:lnTo>
                    <a:pt x="131126" y="601050"/>
                  </a:lnTo>
                  <a:lnTo>
                    <a:pt x="78463" y="592048"/>
                  </a:lnTo>
                  <a:lnTo>
                    <a:pt x="50490" y="5827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676336" y="4137699"/>
              <a:ext cx="284984" cy="574555"/>
            </a:xfrm>
            <a:custGeom>
              <a:avLst/>
              <a:gdLst/>
              <a:ahLst/>
              <a:cxnLst/>
              <a:rect l="0" t="0" r="0" b="0"/>
              <a:pathLst>
                <a:path w="284984" h="574555">
                  <a:moveTo>
                    <a:pt x="177508" y="0"/>
                  </a:moveTo>
                  <a:lnTo>
                    <a:pt x="161867" y="17981"/>
                  </a:lnTo>
                  <a:lnTo>
                    <a:pt x="130666" y="74354"/>
                  </a:lnTo>
                  <a:lnTo>
                    <a:pt x="102219" y="126428"/>
                  </a:lnTo>
                  <a:lnTo>
                    <a:pt x="72169" y="182945"/>
                  </a:lnTo>
                  <a:lnTo>
                    <a:pt x="48574" y="241291"/>
                  </a:lnTo>
                  <a:lnTo>
                    <a:pt x="26565" y="302080"/>
                  </a:lnTo>
                  <a:lnTo>
                    <a:pt x="13591" y="358957"/>
                  </a:lnTo>
                  <a:lnTo>
                    <a:pt x="3508" y="413374"/>
                  </a:lnTo>
                  <a:lnTo>
                    <a:pt x="0" y="465372"/>
                  </a:lnTo>
                  <a:lnTo>
                    <a:pt x="1301" y="509765"/>
                  </a:lnTo>
                  <a:lnTo>
                    <a:pt x="15465" y="544495"/>
                  </a:lnTo>
                  <a:lnTo>
                    <a:pt x="27890" y="562142"/>
                  </a:lnTo>
                  <a:lnTo>
                    <a:pt x="47450" y="571545"/>
                  </a:lnTo>
                  <a:lnTo>
                    <a:pt x="70572" y="574554"/>
                  </a:lnTo>
                  <a:lnTo>
                    <a:pt x="124649" y="563973"/>
                  </a:lnTo>
                  <a:lnTo>
                    <a:pt x="188018" y="538291"/>
                  </a:lnTo>
                  <a:lnTo>
                    <a:pt x="228977" y="503552"/>
                  </a:lnTo>
                  <a:lnTo>
                    <a:pt x="268138" y="446897"/>
                  </a:lnTo>
                  <a:lnTo>
                    <a:pt x="284040" y="406415"/>
                  </a:lnTo>
                  <a:lnTo>
                    <a:pt x="284983" y="359195"/>
                  </a:lnTo>
                  <a:lnTo>
                    <a:pt x="272264" y="313749"/>
                  </a:lnTo>
                  <a:lnTo>
                    <a:pt x="253936" y="291132"/>
                  </a:lnTo>
                  <a:lnTo>
                    <a:pt x="242498" y="281826"/>
                  </a:lnTo>
                  <a:lnTo>
                    <a:pt x="231363" y="276791"/>
                  </a:lnTo>
                  <a:lnTo>
                    <a:pt x="209633" y="274316"/>
                  </a:lnTo>
                  <a:lnTo>
                    <a:pt x="191396" y="280236"/>
                  </a:lnTo>
                  <a:lnTo>
                    <a:pt x="130035" y="323254"/>
                  </a:lnTo>
                  <a:lnTo>
                    <a:pt x="67074" y="375921"/>
                  </a:lnTo>
                  <a:lnTo>
                    <a:pt x="51166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800787" y="4195145"/>
            <a:ext cx="1042323" cy="564002"/>
            <a:chOff x="3800787" y="4195145"/>
            <a:chExt cx="1042323" cy="564002"/>
          </a:xfrm>
        </p:grpSpPr>
        <p:sp>
          <p:nvSpPr>
            <p:cNvPr id="54" name="Freeform 53"/>
            <p:cNvSpPr/>
            <p:nvPr/>
          </p:nvSpPr>
          <p:spPr>
            <a:xfrm>
              <a:off x="3800787" y="4253513"/>
              <a:ext cx="21058" cy="442197"/>
            </a:xfrm>
            <a:custGeom>
              <a:avLst/>
              <a:gdLst/>
              <a:ahLst/>
              <a:cxnLst/>
              <a:rect l="0" t="0" r="0" b="0"/>
              <a:pathLst>
                <a:path w="21058" h="442197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0" y="171185"/>
                  </a:lnTo>
                  <a:lnTo>
                    <a:pt x="1170" y="231473"/>
                  </a:lnTo>
                  <a:lnTo>
                    <a:pt x="7236" y="293062"/>
                  </a:lnTo>
                  <a:lnTo>
                    <a:pt x="9553" y="348226"/>
                  </a:lnTo>
                  <a:lnTo>
                    <a:pt x="13456" y="406260"/>
                  </a:lnTo>
                  <a:lnTo>
                    <a:pt x="21057" y="442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970412" y="4195145"/>
              <a:ext cx="388387" cy="564002"/>
            </a:xfrm>
            <a:custGeom>
              <a:avLst/>
              <a:gdLst/>
              <a:ahLst/>
              <a:cxnLst/>
              <a:rect l="0" t="0" r="0" b="0"/>
              <a:pathLst>
                <a:path w="388387" h="564002">
                  <a:moveTo>
                    <a:pt x="51474" y="26782"/>
                  </a:moveTo>
                  <a:lnTo>
                    <a:pt x="33515" y="82997"/>
                  </a:lnTo>
                  <a:lnTo>
                    <a:pt x="19807" y="141568"/>
                  </a:lnTo>
                  <a:lnTo>
                    <a:pt x="15173" y="162026"/>
                  </a:lnTo>
                  <a:lnTo>
                    <a:pt x="15575" y="162568"/>
                  </a:lnTo>
                  <a:lnTo>
                    <a:pt x="34290" y="104125"/>
                  </a:lnTo>
                  <a:lnTo>
                    <a:pt x="54641" y="48319"/>
                  </a:lnTo>
                  <a:lnTo>
                    <a:pt x="80175" y="11409"/>
                  </a:lnTo>
                  <a:lnTo>
                    <a:pt x="100105" y="2402"/>
                  </a:lnTo>
                  <a:lnTo>
                    <a:pt x="111970" y="0"/>
                  </a:lnTo>
                  <a:lnTo>
                    <a:pt x="122221" y="739"/>
                  </a:lnTo>
                  <a:lnTo>
                    <a:pt x="148995" y="12957"/>
                  </a:lnTo>
                  <a:lnTo>
                    <a:pt x="168516" y="24927"/>
                  </a:lnTo>
                  <a:lnTo>
                    <a:pt x="193647" y="55998"/>
                  </a:lnTo>
                  <a:lnTo>
                    <a:pt x="218779" y="110698"/>
                  </a:lnTo>
                  <a:lnTo>
                    <a:pt x="233741" y="169830"/>
                  </a:lnTo>
                  <a:lnTo>
                    <a:pt x="237766" y="211632"/>
                  </a:lnTo>
                  <a:lnTo>
                    <a:pt x="239555" y="257506"/>
                  </a:lnTo>
                  <a:lnTo>
                    <a:pt x="240350" y="305191"/>
                  </a:lnTo>
                  <a:lnTo>
                    <a:pt x="235209" y="355719"/>
                  </a:lnTo>
                  <a:lnTo>
                    <a:pt x="226277" y="409684"/>
                  </a:lnTo>
                  <a:lnTo>
                    <a:pt x="205043" y="464538"/>
                  </a:lnTo>
                  <a:lnTo>
                    <a:pt x="164518" y="521846"/>
                  </a:lnTo>
                  <a:lnTo>
                    <a:pt x="124626" y="558191"/>
                  </a:lnTo>
                  <a:lnTo>
                    <a:pt x="100754" y="564001"/>
                  </a:lnTo>
                  <a:lnTo>
                    <a:pt x="52889" y="558198"/>
                  </a:lnTo>
                  <a:lnTo>
                    <a:pt x="44228" y="553025"/>
                  </a:lnTo>
                  <a:lnTo>
                    <a:pt x="12146" y="509682"/>
                  </a:lnTo>
                  <a:lnTo>
                    <a:pt x="2776" y="467911"/>
                  </a:lnTo>
                  <a:lnTo>
                    <a:pt x="0" y="418490"/>
                  </a:lnTo>
                  <a:lnTo>
                    <a:pt x="10356" y="372391"/>
                  </a:lnTo>
                  <a:lnTo>
                    <a:pt x="28242" y="340275"/>
                  </a:lnTo>
                  <a:lnTo>
                    <a:pt x="44658" y="326769"/>
                  </a:lnTo>
                  <a:lnTo>
                    <a:pt x="64822" y="318037"/>
                  </a:lnTo>
                  <a:lnTo>
                    <a:pt x="89382" y="314156"/>
                  </a:lnTo>
                  <a:lnTo>
                    <a:pt x="129516" y="323150"/>
                  </a:lnTo>
                  <a:lnTo>
                    <a:pt x="175424" y="347150"/>
                  </a:lnTo>
                  <a:lnTo>
                    <a:pt x="238562" y="387179"/>
                  </a:lnTo>
                  <a:lnTo>
                    <a:pt x="293310" y="408713"/>
                  </a:lnTo>
                  <a:lnTo>
                    <a:pt x="349349" y="423666"/>
                  </a:lnTo>
                  <a:lnTo>
                    <a:pt x="388386" y="426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48352" y="4285098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0" y="156789"/>
                  </a:lnTo>
                  <a:lnTo>
                    <a:pt x="5589" y="216714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22010" y="4384794"/>
              <a:ext cx="221100" cy="37176"/>
            </a:xfrm>
            <a:custGeom>
              <a:avLst/>
              <a:gdLst/>
              <a:ahLst/>
              <a:cxnLst/>
              <a:rect l="0" t="0" r="0" b="0"/>
              <a:pathLst>
                <a:path w="221100" h="37176">
                  <a:moveTo>
                    <a:pt x="221099" y="5589"/>
                  </a:moveTo>
                  <a:lnTo>
                    <a:pt x="162482" y="0"/>
                  </a:lnTo>
                  <a:lnTo>
                    <a:pt x="108308" y="4442"/>
                  </a:lnTo>
                  <a:lnTo>
                    <a:pt x="52546" y="16584"/>
                  </a:lnTo>
                  <a:lnTo>
                    <a:pt x="19859" y="26784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758673" y="4643067"/>
            <a:ext cx="2368914" cy="1642377"/>
            <a:chOff x="3758673" y="4643067"/>
            <a:chExt cx="2368914" cy="1642377"/>
          </a:xfrm>
        </p:grpSpPr>
        <p:sp>
          <p:nvSpPr>
            <p:cNvPr id="59" name="Freeform 58"/>
            <p:cNvSpPr/>
            <p:nvPr/>
          </p:nvSpPr>
          <p:spPr>
            <a:xfrm>
              <a:off x="3758673" y="4643067"/>
              <a:ext cx="2368914" cy="356381"/>
            </a:xfrm>
            <a:custGeom>
              <a:avLst/>
              <a:gdLst/>
              <a:ahLst/>
              <a:cxnLst/>
              <a:rect l="0" t="0" r="0" b="0"/>
              <a:pathLst>
                <a:path w="2368914" h="356381">
                  <a:moveTo>
                    <a:pt x="2368912" y="0"/>
                  </a:moveTo>
                  <a:lnTo>
                    <a:pt x="2368913" y="57264"/>
                  </a:lnTo>
                  <a:lnTo>
                    <a:pt x="2368913" y="109774"/>
                  </a:lnTo>
                  <a:lnTo>
                    <a:pt x="2368913" y="169786"/>
                  </a:lnTo>
                  <a:lnTo>
                    <a:pt x="2368913" y="225782"/>
                  </a:lnTo>
                  <a:lnTo>
                    <a:pt x="2363323" y="281035"/>
                  </a:lnTo>
                  <a:lnTo>
                    <a:pt x="2356997" y="289132"/>
                  </a:lnTo>
                  <a:lnTo>
                    <a:pt x="2337490" y="298129"/>
                  </a:lnTo>
                  <a:lnTo>
                    <a:pt x="2316343" y="299008"/>
                  </a:lnTo>
                  <a:lnTo>
                    <a:pt x="2254061" y="288117"/>
                  </a:lnTo>
                  <a:lnTo>
                    <a:pt x="2191851" y="285029"/>
                  </a:lnTo>
                  <a:lnTo>
                    <a:pt x="2134156" y="284419"/>
                  </a:lnTo>
                  <a:lnTo>
                    <a:pt x="2071969" y="275956"/>
                  </a:lnTo>
                  <a:lnTo>
                    <a:pt x="2011949" y="274178"/>
                  </a:lnTo>
                  <a:lnTo>
                    <a:pt x="1961069" y="273871"/>
                  </a:lnTo>
                  <a:lnTo>
                    <a:pt x="1903359" y="273779"/>
                  </a:lnTo>
                  <a:lnTo>
                    <a:pt x="1847395" y="273752"/>
                  </a:lnTo>
                  <a:lnTo>
                    <a:pt x="1788179" y="273744"/>
                  </a:lnTo>
                  <a:lnTo>
                    <a:pt x="1726180" y="273742"/>
                  </a:lnTo>
                  <a:lnTo>
                    <a:pt x="1664056" y="280977"/>
                  </a:lnTo>
                  <a:lnTo>
                    <a:pt x="1610244" y="283294"/>
                  </a:lnTo>
                  <a:lnTo>
                    <a:pt x="1561285" y="283980"/>
                  </a:lnTo>
                  <a:lnTo>
                    <a:pt x="1502195" y="284184"/>
                  </a:lnTo>
                  <a:lnTo>
                    <a:pt x="1456890" y="284231"/>
                  </a:lnTo>
                  <a:lnTo>
                    <a:pt x="1412578" y="284252"/>
                  </a:lnTo>
                  <a:lnTo>
                    <a:pt x="1368317" y="284262"/>
                  </a:lnTo>
                  <a:lnTo>
                    <a:pt x="1321349" y="284266"/>
                  </a:lnTo>
                  <a:lnTo>
                    <a:pt x="1276298" y="287387"/>
                  </a:lnTo>
                  <a:lnTo>
                    <a:pt x="1232879" y="291505"/>
                  </a:lnTo>
                  <a:lnTo>
                    <a:pt x="1171313" y="293822"/>
                  </a:lnTo>
                  <a:lnTo>
                    <a:pt x="1110522" y="297725"/>
                  </a:lnTo>
                  <a:lnTo>
                    <a:pt x="1047604" y="303825"/>
                  </a:lnTo>
                  <a:lnTo>
                    <a:pt x="988125" y="304882"/>
                  </a:lnTo>
                  <a:lnTo>
                    <a:pt x="926851" y="312474"/>
                  </a:lnTo>
                  <a:lnTo>
                    <a:pt x="870848" y="316023"/>
                  </a:lnTo>
                  <a:lnTo>
                    <a:pt x="809800" y="322794"/>
                  </a:lnTo>
                  <a:lnTo>
                    <a:pt x="750768" y="326490"/>
                  </a:lnTo>
                  <a:lnTo>
                    <a:pt x="688243" y="334506"/>
                  </a:lnTo>
                  <a:lnTo>
                    <a:pt x="632863" y="336199"/>
                  </a:lnTo>
                  <a:lnTo>
                    <a:pt x="576289" y="336701"/>
                  </a:lnTo>
                  <a:lnTo>
                    <a:pt x="518193" y="336849"/>
                  </a:lnTo>
                  <a:lnTo>
                    <a:pt x="457339" y="342489"/>
                  </a:lnTo>
                  <a:lnTo>
                    <a:pt x="394712" y="346462"/>
                  </a:lnTo>
                  <a:lnTo>
                    <a:pt x="332255" y="344127"/>
                  </a:lnTo>
                  <a:lnTo>
                    <a:pt x="279840" y="338337"/>
                  </a:lnTo>
                  <a:lnTo>
                    <a:pt x="217191" y="338363"/>
                  </a:lnTo>
                  <a:lnTo>
                    <a:pt x="155423" y="345300"/>
                  </a:lnTo>
                  <a:lnTo>
                    <a:pt x="98421" y="352607"/>
                  </a:lnTo>
                  <a:lnTo>
                    <a:pt x="58668" y="356380"/>
                  </a:lnTo>
                  <a:lnTo>
                    <a:pt x="48471" y="353400"/>
                  </a:lnTo>
                  <a:lnTo>
                    <a:pt x="40503" y="347904"/>
                  </a:lnTo>
                  <a:lnTo>
                    <a:pt x="28530" y="332439"/>
                  </a:lnTo>
                  <a:lnTo>
                    <a:pt x="19309" y="313867"/>
                  </a:lnTo>
                  <a:lnTo>
                    <a:pt x="11093" y="258877"/>
                  </a:lnTo>
                  <a:lnTo>
                    <a:pt x="2538" y="208674"/>
                  </a:lnTo>
                  <a:lnTo>
                    <a:pt x="501" y="15404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31409" y="4927336"/>
              <a:ext cx="317027" cy="338545"/>
            </a:xfrm>
            <a:custGeom>
              <a:avLst/>
              <a:gdLst/>
              <a:ahLst/>
              <a:cxnLst/>
              <a:rect l="0" t="0" r="0" b="0"/>
              <a:pathLst>
                <a:path w="317027" h="338545">
                  <a:moveTo>
                    <a:pt x="138041" y="0"/>
                  </a:moveTo>
                  <a:lnTo>
                    <a:pt x="130806" y="27556"/>
                  </a:lnTo>
                  <a:lnTo>
                    <a:pt x="131283" y="83779"/>
                  </a:lnTo>
                  <a:lnTo>
                    <a:pt x="136706" y="140292"/>
                  </a:lnTo>
                  <a:lnTo>
                    <a:pt x="137778" y="203750"/>
                  </a:lnTo>
                  <a:lnTo>
                    <a:pt x="137989" y="265678"/>
                  </a:lnTo>
                  <a:lnTo>
                    <a:pt x="138031" y="328301"/>
                  </a:lnTo>
                  <a:lnTo>
                    <a:pt x="135695" y="335851"/>
                  </a:lnTo>
                  <a:lnTo>
                    <a:pt x="131798" y="338544"/>
                  </a:lnTo>
                  <a:lnTo>
                    <a:pt x="126860" y="338000"/>
                  </a:lnTo>
                  <a:lnTo>
                    <a:pt x="115134" y="331157"/>
                  </a:lnTo>
                  <a:lnTo>
                    <a:pt x="95379" y="311031"/>
                  </a:lnTo>
                  <a:lnTo>
                    <a:pt x="53766" y="255380"/>
                  </a:lnTo>
                  <a:lnTo>
                    <a:pt x="4678" y="194644"/>
                  </a:lnTo>
                  <a:lnTo>
                    <a:pt x="1169" y="192934"/>
                  </a:lnTo>
                  <a:lnTo>
                    <a:pt x="0" y="195303"/>
                  </a:lnTo>
                  <a:lnTo>
                    <a:pt x="390" y="200392"/>
                  </a:lnTo>
                  <a:lnTo>
                    <a:pt x="7063" y="212286"/>
                  </a:lnTo>
                  <a:lnTo>
                    <a:pt x="27094" y="232136"/>
                  </a:lnTo>
                  <a:lnTo>
                    <a:pt x="85826" y="276906"/>
                  </a:lnTo>
                  <a:lnTo>
                    <a:pt x="138098" y="317225"/>
                  </a:lnTo>
                  <a:lnTo>
                    <a:pt x="159123" y="327383"/>
                  </a:lnTo>
                  <a:lnTo>
                    <a:pt x="180166" y="329557"/>
                  </a:lnTo>
                  <a:lnTo>
                    <a:pt x="200047" y="325455"/>
                  </a:lnTo>
                  <a:lnTo>
                    <a:pt x="216682" y="315833"/>
                  </a:lnTo>
                  <a:lnTo>
                    <a:pt x="228755" y="300637"/>
                  </a:lnTo>
                  <a:lnTo>
                    <a:pt x="264953" y="241744"/>
                  </a:lnTo>
                  <a:lnTo>
                    <a:pt x="317026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80348" y="5495875"/>
              <a:ext cx="255121" cy="632237"/>
            </a:xfrm>
            <a:custGeom>
              <a:avLst/>
              <a:gdLst/>
              <a:ahLst/>
              <a:cxnLst/>
              <a:rect l="0" t="0" r="0" b="0"/>
              <a:pathLst>
                <a:path w="255121" h="632237">
                  <a:moveTo>
                    <a:pt x="199590" y="0"/>
                  </a:moveTo>
                  <a:lnTo>
                    <a:pt x="182779" y="19151"/>
                  </a:lnTo>
                  <a:lnTo>
                    <a:pt x="150091" y="73218"/>
                  </a:lnTo>
                  <a:lnTo>
                    <a:pt x="118433" y="134612"/>
                  </a:lnTo>
                  <a:lnTo>
                    <a:pt x="102623" y="164667"/>
                  </a:lnTo>
                  <a:lnTo>
                    <a:pt x="86241" y="191510"/>
                  </a:lnTo>
                  <a:lnTo>
                    <a:pt x="59047" y="243200"/>
                  </a:lnTo>
                  <a:lnTo>
                    <a:pt x="35635" y="292638"/>
                  </a:lnTo>
                  <a:lnTo>
                    <a:pt x="19469" y="344331"/>
                  </a:lnTo>
                  <a:lnTo>
                    <a:pt x="4696" y="400899"/>
                  </a:lnTo>
                  <a:lnTo>
                    <a:pt x="1073" y="454917"/>
                  </a:lnTo>
                  <a:lnTo>
                    <a:pt x="0" y="507317"/>
                  </a:lnTo>
                  <a:lnTo>
                    <a:pt x="2757" y="564418"/>
                  </a:lnTo>
                  <a:lnTo>
                    <a:pt x="9163" y="586595"/>
                  </a:lnTo>
                  <a:lnTo>
                    <a:pt x="32339" y="619896"/>
                  </a:lnTo>
                  <a:lnTo>
                    <a:pt x="38956" y="627343"/>
                  </a:lnTo>
                  <a:lnTo>
                    <a:pt x="48047" y="631139"/>
                  </a:lnTo>
                  <a:lnTo>
                    <a:pt x="70626" y="632236"/>
                  </a:lnTo>
                  <a:lnTo>
                    <a:pt x="104057" y="620688"/>
                  </a:lnTo>
                  <a:lnTo>
                    <a:pt x="136189" y="596859"/>
                  </a:lnTo>
                  <a:lnTo>
                    <a:pt x="177578" y="541838"/>
                  </a:lnTo>
                  <a:lnTo>
                    <a:pt x="213502" y="485691"/>
                  </a:lnTo>
                  <a:lnTo>
                    <a:pt x="238559" y="431248"/>
                  </a:lnTo>
                  <a:lnTo>
                    <a:pt x="255120" y="381023"/>
                  </a:lnTo>
                  <a:lnTo>
                    <a:pt x="253126" y="358857"/>
                  </a:lnTo>
                  <a:lnTo>
                    <a:pt x="244441" y="338477"/>
                  </a:lnTo>
                  <a:lnTo>
                    <a:pt x="232781" y="321620"/>
                  </a:lnTo>
                  <a:lnTo>
                    <a:pt x="224057" y="316189"/>
                  </a:lnTo>
                  <a:lnTo>
                    <a:pt x="201885" y="310155"/>
                  </a:lnTo>
                  <a:lnTo>
                    <a:pt x="168684" y="312346"/>
                  </a:lnTo>
                  <a:lnTo>
                    <a:pt x="136620" y="325994"/>
                  </a:lnTo>
                  <a:lnTo>
                    <a:pt x="73453" y="372190"/>
                  </a:lnTo>
                  <a:lnTo>
                    <a:pt x="2060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49205" y="5408399"/>
              <a:ext cx="259517" cy="710159"/>
            </a:xfrm>
            <a:custGeom>
              <a:avLst/>
              <a:gdLst/>
              <a:ahLst/>
              <a:cxnLst/>
              <a:rect l="0" t="0" r="0" b="0"/>
              <a:pathLst>
                <a:path w="259517" h="710159">
                  <a:moveTo>
                    <a:pt x="209758" y="245404"/>
                  </a:moveTo>
                  <a:lnTo>
                    <a:pt x="158763" y="302638"/>
                  </a:lnTo>
                  <a:lnTo>
                    <a:pt x="115002" y="362775"/>
                  </a:lnTo>
                  <a:lnTo>
                    <a:pt x="80991" y="422964"/>
                  </a:lnTo>
                  <a:lnTo>
                    <a:pt x="46412" y="485848"/>
                  </a:lnTo>
                  <a:lnTo>
                    <a:pt x="18222" y="538954"/>
                  </a:lnTo>
                  <a:lnTo>
                    <a:pt x="3295" y="593291"/>
                  </a:lnTo>
                  <a:lnTo>
                    <a:pt x="0" y="649084"/>
                  </a:lnTo>
                  <a:lnTo>
                    <a:pt x="5018" y="685547"/>
                  </a:lnTo>
                  <a:lnTo>
                    <a:pt x="10094" y="694420"/>
                  </a:lnTo>
                  <a:lnTo>
                    <a:pt x="25092" y="707399"/>
                  </a:lnTo>
                  <a:lnTo>
                    <a:pt x="34005" y="710158"/>
                  </a:lnTo>
                  <a:lnTo>
                    <a:pt x="53267" y="710105"/>
                  </a:lnTo>
                  <a:lnTo>
                    <a:pt x="70406" y="699942"/>
                  </a:lnTo>
                  <a:lnTo>
                    <a:pt x="130941" y="643513"/>
                  </a:lnTo>
                  <a:lnTo>
                    <a:pt x="167433" y="589465"/>
                  </a:lnTo>
                  <a:lnTo>
                    <a:pt x="194306" y="530615"/>
                  </a:lnTo>
                  <a:lnTo>
                    <a:pt x="204660" y="496027"/>
                  </a:lnTo>
                  <a:lnTo>
                    <a:pt x="207078" y="452113"/>
                  </a:lnTo>
                  <a:lnTo>
                    <a:pt x="203498" y="427352"/>
                  </a:lnTo>
                  <a:lnTo>
                    <a:pt x="194888" y="407768"/>
                  </a:lnTo>
                  <a:lnTo>
                    <a:pt x="165068" y="350154"/>
                  </a:lnTo>
                  <a:lnTo>
                    <a:pt x="125305" y="290591"/>
                  </a:lnTo>
                  <a:lnTo>
                    <a:pt x="107526" y="264252"/>
                  </a:lnTo>
                  <a:lnTo>
                    <a:pt x="80092" y="212357"/>
                  </a:lnTo>
                  <a:lnTo>
                    <a:pt x="59337" y="152073"/>
                  </a:lnTo>
                  <a:lnTo>
                    <a:pt x="59644" y="108306"/>
                  </a:lnTo>
                  <a:lnTo>
                    <a:pt x="72733" y="69471"/>
                  </a:lnTo>
                  <a:lnTo>
                    <a:pt x="104915" y="25632"/>
                  </a:lnTo>
                  <a:lnTo>
                    <a:pt x="111787" y="18170"/>
                  </a:lnTo>
                  <a:lnTo>
                    <a:pt x="143815" y="2081"/>
                  </a:lnTo>
                  <a:lnTo>
                    <a:pt x="166412" y="0"/>
                  </a:lnTo>
                  <a:lnTo>
                    <a:pt x="188154" y="4144"/>
                  </a:lnTo>
                  <a:lnTo>
                    <a:pt x="209515" y="13785"/>
                  </a:lnTo>
                  <a:lnTo>
                    <a:pt x="235683" y="37956"/>
                  </a:lnTo>
                  <a:lnTo>
                    <a:pt x="252665" y="72933"/>
                  </a:lnTo>
                  <a:lnTo>
                    <a:pt x="259516" y="112933"/>
                  </a:lnTo>
                  <a:lnTo>
                    <a:pt x="253425" y="167201"/>
                  </a:lnTo>
                  <a:lnTo>
                    <a:pt x="241344" y="2138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06920" y="5277706"/>
              <a:ext cx="1386109" cy="1007738"/>
            </a:xfrm>
            <a:custGeom>
              <a:avLst/>
              <a:gdLst/>
              <a:ahLst/>
              <a:cxnLst/>
              <a:rect l="0" t="0" r="0" b="0"/>
              <a:pathLst>
                <a:path w="1386109" h="1007738">
                  <a:moveTo>
                    <a:pt x="588831" y="60242"/>
                  </a:moveTo>
                  <a:lnTo>
                    <a:pt x="551353" y="51908"/>
                  </a:lnTo>
                  <a:lnTo>
                    <a:pt x="499930" y="50147"/>
                  </a:lnTo>
                  <a:lnTo>
                    <a:pt x="453046" y="49842"/>
                  </a:lnTo>
                  <a:lnTo>
                    <a:pt x="402109" y="49752"/>
                  </a:lnTo>
                  <a:lnTo>
                    <a:pt x="346967" y="58126"/>
                  </a:lnTo>
                  <a:lnTo>
                    <a:pt x="288415" y="71046"/>
                  </a:lnTo>
                  <a:lnTo>
                    <a:pt x="263460" y="80251"/>
                  </a:lnTo>
                  <a:lnTo>
                    <a:pt x="209312" y="114757"/>
                  </a:lnTo>
                  <a:lnTo>
                    <a:pt x="148440" y="164767"/>
                  </a:lnTo>
                  <a:lnTo>
                    <a:pt x="93226" y="225266"/>
                  </a:lnTo>
                  <a:lnTo>
                    <a:pt x="57315" y="284172"/>
                  </a:lnTo>
                  <a:lnTo>
                    <a:pt x="28879" y="346617"/>
                  </a:lnTo>
                  <a:lnTo>
                    <a:pt x="7951" y="406669"/>
                  </a:lnTo>
                  <a:lnTo>
                    <a:pt x="1818" y="457555"/>
                  </a:lnTo>
                  <a:lnTo>
                    <a:pt x="0" y="509677"/>
                  </a:lnTo>
                  <a:lnTo>
                    <a:pt x="5051" y="562165"/>
                  </a:lnTo>
                  <a:lnTo>
                    <a:pt x="8367" y="614762"/>
                  </a:lnTo>
                  <a:lnTo>
                    <a:pt x="19063" y="670465"/>
                  </a:lnTo>
                  <a:lnTo>
                    <a:pt x="42493" y="732248"/>
                  </a:lnTo>
                  <a:lnTo>
                    <a:pt x="69651" y="784270"/>
                  </a:lnTo>
                  <a:lnTo>
                    <a:pt x="105951" y="836746"/>
                  </a:lnTo>
                  <a:lnTo>
                    <a:pt x="151762" y="894972"/>
                  </a:lnTo>
                  <a:lnTo>
                    <a:pt x="208285" y="933575"/>
                  </a:lnTo>
                  <a:lnTo>
                    <a:pt x="232526" y="946739"/>
                  </a:lnTo>
                  <a:lnTo>
                    <a:pt x="289509" y="964722"/>
                  </a:lnTo>
                  <a:lnTo>
                    <a:pt x="346432" y="985128"/>
                  </a:lnTo>
                  <a:lnTo>
                    <a:pt x="402365" y="993679"/>
                  </a:lnTo>
                  <a:lnTo>
                    <a:pt x="462441" y="1003803"/>
                  </a:lnTo>
                  <a:lnTo>
                    <a:pt x="518237" y="1006620"/>
                  </a:lnTo>
                  <a:lnTo>
                    <a:pt x="579223" y="1007455"/>
                  </a:lnTo>
                  <a:lnTo>
                    <a:pt x="620825" y="1007651"/>
                  </a:lnTo>
                  <a:lnTo>
                    <a:pt x="665832" y="1007737"/>
                  </a:lnTo>
                  <a:lnTo>
                    <a:pt x="724730" y="1004667"/>
                  </a:lnTo>
                  <a:lnTo>
                    <a:pt x="773766" y="996348"/>
                  </a:lnTo>
                  <a:lnTo>
                    <a:pt x="836451" y="983056"/>
                  </a:lnTo>
                  <a:lnTo>
                    <a:pt x="888368" y="972657"/>
                  </a:lnTo>
                  <a:lnTo>
                    <a:pt x="943576" y="957493"/>
                  </a:lnTo>
                  <a:lnTo>
                    <a:pt x="999018" y="932060"/>
                  </a:lnTo>
                  <a:lnTo>
                    <a:pt x="1058268" y="907003"/>
                  </a:lnTo>
                  <a:lnTo>
                    <a:pt x="1112318" y="880921"/>
                  </a:lnTo>
                  <a:lnTo>
                    <a:pt x="1164025" y="848862"/>
                  </a:lnTo>
                  <a:lnTo>
                    <a:pt x="1222324" y="804475"/>
                  </a:lnTo>
                  <a:lnTo>
                    <a:pt x="1280135" y="748113"/>
                  </a:lnTo>
                  <a:lnTo>
                    <a:pt x="1315501" y="695983"/>
                  </a:lnTo>
                  <a:lnTo>
                    <a:pt x="1343110" y="642532"/>
                  </a:lnTo>
                  <a:lnTo>
                    <a:pt x="1365765" y="592243"/>
                  </a:lnTo>
                  <a:lnTo>
                    <a:pt x="1383195" y="528843"/>
                  </a:lnTo>
                  <a:lnTo>
                    <a:pt x="1386108" y="478547"/>
                  </a:lnTo>
                  <a:lnTo>
                    <a:pt x="1377205" y="415918"/>
                  </a:lnTo>
                  <a:lnTo>
                    <a:pt x="1367565" y="364889"/>
                  </a:lnTo>
                  <a:lnTo>
                    <a:pt x="1354180" y="315844"/>
                  </a:lnTo>
                  <a:lnTo>
                    <a:pt x="1329127" y="252696"/>
                  </a:lnTo>
                  <a:lnTo>
                    <a:pt x="1291671" y="200821"/>
                  </a:lnTo>
                  <a:lnTo>
                    <a:pt x="1236433" y="139856"/>
                  </a:lnTo>
                  <a:lnTo>
                    <a:pt x="1181653" y="102614"/>
                  </a:lnTo>
                  <a:lnTo>
                    <a:pt x="1131680" y="78906"/>
                  </a:lnTo>
                  <a:lnTo>
                    <a:pt x="1068630" y="53053"/>
                  </a:lnTo>
                  <a:lnTo>
                    <a:pt x="1010763" y="32606"/>
                  </a:lnTo>
                  <a:lnTo>
                    <a:pt x="975111" y="22938"/>
                  </a:lnTo>
                  <a:lnTo>
                    <a:pt x="923993" y="18383"/>
                  </a:lnTo>
                  <a:lnTo>
                    <a:pt x="874662" y="10145"/>
                  </a:lnTo>
                  <a:lnTo>
                    <a:pt x="832460" y="3661"/>
                  </a:lnTo>
                  <a:lnTo>
                    <a:pt x="786408" y="0"/>
                  </a:lnTo>
                  <a:lnTo>
                    <a:pt x="723801" y="1058"/>
                  </a:lnTo>
                  <a:lnTo>
                    <a:pt x="663137" y="5661"/>
                  </a:lnTo>
                  <a:lnTo>
                    <a:pt x="617177" y="6738"/>
                  </a:lnTo>
                  <a:lnTo>
                    <a:pt x="564994" y="8514"/>
                  </a:lnTo>
                  <a:lnTo>
                    <a:pt x="505440" y="15882"/>
                  </a:lnTo>
                  <a:lnTo>
                    <a:pt x="448616" y="23273"/>
                  </a:lnTo>
                  <a:lnTo>
                    <a:pt x="400797" y="32651"/>
                  </a:lnTo>
                  <a:lnTo>
                    <a:pt x="349583" y="42838"/>
                  </a:lnTo>
                  <a:lnTo>
                    <a:pt x="297364" y="53265"/>
                  </a:lnTo>
                  <a:lnTo>
                    <a:pt x="244128" y="66099"/>
                  </a:lnTo>
                  <a:lnTo>
                    <a:pt x="199277" y="707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087935" y="200041"/>
            <a:ext cx="912687" cy="569086"/>
            <a:chOff x="2087935" y="200041"/>
            <a:chExt cx="912687" cy="569086"/>
          </a:xfrm>
        </p:grpSpPr>
        <p:sp>
          <p:nvSpPr>
            <p:cNvPr id="2" name="Freeform 1"/>
            <p:cNvSpPr/>
            <p:nvPr/>
          </p:nvSpPr>
          <p:spPr>
            <a:xfrm>
              <a:off x="2087935" y="200041"/>
              <a:ext cx="28293" cy="558011"/>
            </a:xfrm>
            <a:custGeom>
              <a:avLst/>
              <a:gdLst/>
              <a:ahLst/>
              <a:cxnLst/>
              <a:rect l="0" t="0" r="0" b="0"/>
              <a:pathLst>
                <a:path w="28293" h="558011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5880"/>
                  </a:lnTo>
                  <a:lnTo>
                    <a:pt x="8142" y="208407"/>
                  </a:lnTo>
                  <a:lnTo>
                    <a:pt x="14393" y="264521"/>
                  </a:lnTo>
                  <a:lnTo>
                    <a:pt x="17935" y="317542"/>
                  </a:lnTo>
                  <a:lnTo>
                    <a:pt x="24704" y="364578"/>
                  </a:lnTo>
                  <a:lnTo>
                    <a:pt x="24464" y="426042"/>
                  </a:lnTo>
                  <a:lnTo>
                    <a:pt x="19088" y="478260"/>
                  </a:lnTo>
                  <a:lnTo>
                    <a:pt x="26271" y="533037"/>
                  </a:lnTo>
                  <a:lnTo>
                    <a:pt x="28292" y="55801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71056" y="208176"/>
              <a:ext cx="371598" cy="560951"/>
            </a:xfrm>
            <a:custGeom>
              <a:avLst/>
              <a:gdLst/>
              <a:ahLst/>
              <a:cxnLst/>
              <a:rect l="0" t="0" r="0" b="0"/>
              <a:pathLst>
                <a:path w="371598" h="560951">
                  <a:moveTo>
                    <a:pt x="66270" y="12922"/>
                  </a:moveTo>
                  <a:lnTo>
                    <a:pt x="51799" y="46544"/>
                  </a:lnTo>
                  <a:lnTo>
                    <a:pt x="40491" y="106329"/>
                  </a:lnTo>
                  <a:lnTo>
                    <a:pt x="30816" y="138864"/>
                  </a:lnTo>
                  <a:lnTo>
                    <a:pt x="28596" y="140167"/>
                  </a:lnTo>
                  <a:lnTo>
                    <a:pt x="26129" y="126017"/>
                  </a:lnTo>
                  <a:lnTo>
                    <a:pt x="30330" y="90755"/>
                  </a:lnTo>
                  <a:lnTo>
                    <a:pt x="50635" y="45324"/>
                  </a:lnTo>
                  <a:lnTo>
                    <a:pt x="63611" y="23813"/>
                  </a:lnTo>
                  <a:lnTo>
                    <a:pt x="80296" y="8794"/>
                  </a:lnTo>
                  <a:lnTo>
                    <a:pt x="89659" y="3151"/>
                  </a:lnTo>
                  <a:lnTo>
                    <a:pt x="109420" y="0"/>
                  </a:lnTo>
                  <a:lnTo>
                    <a:pt x="119603" y="798"/>
                  </a:lnTo>
                  <a:lnTo>
                    <a:pt x="137157" y="7924"/>
                  </a:lnTo>
                  <a:lnTo>
                    <a:pt x="145113" y="13099"/>
                  </a:lnTo>
                  <a:lnTo>
                    <a:pt x="157074" y="28209"/>
                  </a:lnTo>
                  <a:lnTo>
                    <a:pt x="190070" y="90159"/>
                  </a:lnTo>
                  <a:lnTo>
                    <a:pt x="206148" y="143472"/>
                  </a:lnTo>
                  <a:lnTo>
                    <a:pt x="217030" y="190684"/>
                  </a:lnTo>
                  <a:lnTo>
                    <a:pt x="216484" y="247306"/>
                  </a:lnTo>
                  <a:lnTo>
                    <a:pt x="214503" y="302948"/>
                  </a:lnTo>
                  <a:lnTo>
                    <a:pt x="205428" y="364576"/>
                  </a:lnTo>
                  <a:lnTo>
                    <a:pt x="192371" y="414877"/>
                  </a:lnTo>
                  <a:lnTo>
                    <a:pt x="172937" y="469527"/>
                  </a:lnTo>
                  <a:lnTo>
                    <a:pt x="139689" y="524823"/>
                  </a:lnTo>
                  <a:lnTo>
                    <a:pt x="106249" y="556105"/>
                  </a:lnTo>
                  <a:lnTo>
                    <a:pt x="96432" y="559878"/>
                  </a:lnTo>
                  <a:lnTo>
                    <a:pt x="76166" y="560950"/>
                  </a:lnTo>
                  <a:lnTo>
                    <a:pt x="45026" y="554976"/>
                  </a:lnTo>
                  <a:lnTo>
                    <a:pt x="19161" y="540208"/>
                  </a:lnTo>
                  <a:lnTo>
                    <a:pt x="7118" y="524522"/>
                  </a:lnTo>
                  <a:lnTo>
                    <a:pt x="2269" y="515426"/>
                  </a:lnTo>
                  <a:lnTo>
                    <a:pt x="0" y="495960"/>
                  </a:lnTo>
                  <a:lnTo>
                    <a:pt x="4062" y="476780"/>
                  </a:lnTo>
                  <a:lnTo>
                    <a:pt x="25733" y="445403"/>
                  </a:lnTo>
                  <a:lnTo>
                    <a:pt x="40065" y="432083"/>
                  </a:lnTo>
                  <a:lnTo>
                    <a:pt x="58133" y="422264"/>
                  </a:lnTo>
                  <a:lnTo>
                    <a:pt x="93625" y="415748"/>
                  </a:lnTo>
                  <a:lnTo>
                    <a:pt x="146369" y="421952"/>
                  </a:lnTo>
                  <a:lnTo>
                    <a:pt x="202597" y="437825"/>
                  </a:lnTo>
                  <a:lnTo>
                    <a:pt x="255711" y="463486"/>
                  </a:lnTo>
                  <a:lnTo>
                    <a:pt x="277978" y="470536"/>
                  </a:lnTo>
                  <a:lnTo>
                    <a:pt x="330401" y="475062"/>
                  </a:lnTo>
                  <a:lnTo>
                    <a:pt x="371597" y="47617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63751" y="431668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102296" y="17981"/>
                  </a:lnTo>
                  <a:lnTo>
                    <a:pt x="59707" y="73184"/>
                  </a:lnTo>
                  <a:lnTo>
                    <a:pt x="13651" y="12610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53222" y="410611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0" y="0"/>
                  </a:moveTo>
                  <a:lnTo>
                    <a:pt x="53875" y="61110"/>
                  </a:lnTo>
                  <a:lnTo>
                    <a:pt x="99858" y="115542"/>
                  </a:lnTo>
                  <a:lnTo>
                    <a:pt x="133499" y="165301"/>
                  </a:lnTo>
                  <a:lnTo>
                    <a:pt x="147399" y="18951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306607" y="63171"/>
            <a:ext cx="4031341" cy="779109"/>
            <a:chOff x="3306607" y="63171"/>
            <a:chExt cx="4031341" cy="779109"/>
          </a:xfrm>
        </p:grpSpPr>
        <p:sp>
          <p:nvSpPr>
            <p:cNvPr id="7" name="Freeform 6"/>
            <p:cNvSpPr/>
            <p:nvPr/>
          </p:nvSpPr>
          <p:spPr>
            <a:xfrm>
              <a:off x="3306607" y="157927"/>
              <a:ext cx="157269" cy="663296"/>
            </a:xfrm>
            <a:custGeom>
              <a:avLst/>
              <a:gdLst/>
              <a:ahLst/>
              <a:cxnLst/>
              <a:rect l="0" t="0" r="0" b="0"/>
              <a:pathLst>
                <a:path w="157269" h="663296">
                  <a:moveTo>
                    <a:pt x="157268" y="0"/>
                  </a:moveTo>
                  <a:lnTo>
                    <a:pt x="100873" y="57565"/>
                  </a:lnTo>
                  <a:lnTo>
                    <a:pt x="60151" y="116246"/>
                  </a:lnTo>
                  <a:lnTo>
                    <a:pt x="32970" y="174102"/>
                  </a:lnTo>
                  <a:lnTo>
                    <a:pt x="14475" y="228539"/>
                  </a:lnTo>
                  <a:lnTo>
                    <a:pt x="2677" y="284353"/>
                  </a:lnTo>
                  <a:lnTo>
                    <a:pt x="0" y="346027"/>
                  </a:lnTo>
                  <a:lnTo>
                    <a:pt x="7876" y="406129"/>
                  </a:lnTo>
                  <a:lnTo>
                    <a:pt x="20698" y="463062"/>
                  </a:lnTo>
                  <a:lnTo>
                    <a:pt x="40084" y="519368"/>
                  </a:lnTo>
                  <a:lnTo>
                    <a:pt x="66444" y="574381"/>
                  </a:lnTo>
                  <a:lnTo>
                    <a:pt x="88373" y="608094"/>
                  </a:lnTo>
                  <a:lnTo>
                    <a:pt x="136211" y="66329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63917" y="305326"/>
              <a:ext cx="10529" cy="473783"/>
            </a:xfrm>
            <a:custGeom>
              <a:avLst/>
              <a:gdLst/>
              <a:ahLst/>
              <a:cxnLst/>
              <a:rect l="0" t="0" r="0" b="0"/>
              <a:pathLst>
                <a:path w="10529" h="473783">
                  <a:moveTo>
                    <a:pt x="10528" y="0"/>
                  </a:moveTo>
                  <a:lnTo>
                    <a:pt x="10528" y="48931"/>
                  </a:lnTo>
                  <a:lnTo>
                    <a:pt x="7409" y="96776"/>
                  </a:lnTo>
                  <a:lnTo>
                    <a:pt x="2195" y="147997"/>
                  </a:lnTo>
                  <a:lnTo>
                    <a:pt x="650" y="203338"/>
                  </a:lnTo>
                  <a:lnTo>
                    <a:pt x="192" y="261070"/>
                  </a:lnTo>
                  <a:lnTo>
                    <a:pt x="57" y="318340"/>
                  </a:lnTo>
                  <a:lnTo>
                    <a:pt x="16" y="376643"/>
                  </a:lnTo>
                  <a:lnTo>
                    <a:pt x="5" y="427843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46969" y="345865"/>
              <a:ext cx="320806" cy="394984"/>
            </a:xfrm>
            <a:custGeom>
              <a:avLst/>
              <a:gdLst/>
              <a:ahLst/>
              <a:cxnLst/>
              <a:rect l="0" t="0" r="0" b="0"/>
              <a:pathLst>
                <a:path w="320806" h="394984">
                  <a:moveTo>
                    <a:pt x="101217" y="12103"/>
                  </a:moveTo>
                  <a:lnTo>
                    <a:pt x="77170" y="21679"/>
                  </a:lnTo>
                  <a:lnTo>
                    <a:pt x="55748" y="39637"/>
                  </a:lnTo>
                  <a:lnTo>
                    <a:pt x="35752" y="67835"/>
                  </a:lnTo>
                  <a:lnTo>
                    <a:pt x="14102" y="126706"/>
                  </a:lnTo>
                  <a:lnTo>
                    <a:pt x="735" y="178197"/>
                  </a:lnTo>
                  <a:lnTo>
                    <a:pt x="0" y="233429"/>
                  </a:lnTo>
                  <a:lnTo>
                    <a:pt x="10774" y="289399"/>
                  </a:lnTo>
                  <a:lnTo>
                    <a:pt x="26326" y="331481"/>
                  </a:lnTo>
                  <a:lnTo>
                    <a:pt x="51341" y="362407"/>
                  </a:lnTo>
                  <a:lnTo>
                    <a:pt x="91235" y="385413"/>
                  </a:lnTo>
                  <a:lnTo>
                    <a:pt x="111988" y="393658"/>
                  </a:lnTo>
                  <a:lnTo>
                    <a:pt x="136030" y="394983"/>
                  </a:lnTo>
                  <a:lnTo>
                    <a:pt x="175873" y="386032"/>
                  </a:lnTo>
                  <a:lnTo>
                    <a:pt x="211075" y="368562"/>
                  </a:lnTo>
                  <a:lnTo>
                    <a:pt x="265815" y="320851"/>
                  </a:lnTo>
                  <a:lnTo>
                    <a:pt x="293001" y="284440"/>
                  </a:lnTo>
                  <a:lnTo>
                    <a:pt x="314671" y="233017"/>
                  </a:lnTo>
                  <a:lnTo>
                    <a:pt x="320805" y="181476"/>
                  </a:lnTo>
                  <a:lnTo>
                    <a:pt x="318898" y="119303"/>
                  </a:lnTo>
                  <a:lnTo>
                    <a:pt x="312608" y="92503"/>
                  </a:lnTo>
                  <a:lnTo>
                    <a:pt x="282895" y="42954"/>
                  </a:lnTo>
                  <a:lnTo>
                    <a:pt x="266191" y="28544"/>
                  </a:lnTo>
                  <a:lnTo>
                    <a:pt x="221282" y="4173"/>
                  </a:lnTo>
                  <a:lnTo>
                    <a:pt x="197863" y="0"/>
                  </a:lnTo>
                  <a:lnTo>
                    <a:pt x="139208" y="9770"/>
                  </a:lnTo>
                  <a:lnTo>
                    <a:pt x="122274" y="1210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37741" y="494839"/>
              <a:ext cx="126342" cy="1"/>
            </a:xfrm>
            <a:custGeom>
              <a:avLst/>
              <a:gdLst/>
              <a:ahLst/>
              <a:cxnLst/>
              <a:rect l="0" t="0" r="0" b="0"/>
              <a:pathLst>
                <a:path w="126342" h="1">
                  <a:moveTo>
                    <a:pt x="126341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41849" y="242155"/>
              <a:ext cx="293698" cy="466517"/>
            </a:xfrm>
            <a:custGeom>
              <a:avLst/>
              <a:gdLst/>
              <a:ahLst/>
              <a:cxnLst/>
              <a:rect l="0" t="0" r="0" b="0"/>
              <a:pathLst>
                <a:path w="293698" h="466517">
                  <a:moveTo>
                    <a:pt x="74918" y="0"/>
                  </a:moveTo>
                  <a:lnTo>
                    <a:pt x="39001" y="53875"/>
                  </a:lnTo>
                  <a:lnTo>
                    <a:pt x="4619" y="105447"/>
                  </a:lnTo>
                  <a:lnTo>
                    <a:pt x="1146" y="107733"/>
                  </a:lnTo>
                  <a:lnTo>
                    <a:pt x="0" y="104577"/>
                  </a:lnTo>
                  <a:lnTo>
                    <a:pt x="406" y="97794"/>
                  </a:lnTo>
                  <a:lnTo>
                    <a:pt x="7096" y="84018"/>
                  </a:lnTo>
                  <a:lnTo>
                    <a:pt x="46967" y="33762"/>
                  </a:lnTo>
                  <a:lnTo>
                    <a:pt x="75995" y="14293"/>
                  </a:lnTo>
                  <a:lnTo>
                    <a:pt x="86164" y="9529"/>
                  </a:lnTo>
                  <a:lnTo>
                    <a:pt x="106822" y="7354"/>
                  </a:lnTo>
                  <a:lnTo>
                    <a:pt x="154269" y="15491"/>
                  </a:lnTo>
                  <a:lnTo>
                    <a:pt x="183697" y="30586"/>
                  </a:lnTo>
                  <a:lnTo>
                    <a:pt x="207234" y="55466"/>
                  </a:lnTo>
                  <a:lnTo>
                    <a:pt x="211092" y="66223"/>
                  </a:lnTo>
                  <a:lnTo>
                    <a:pt x="212258" y="90654"/>
                  </a:lnTo>
                  <a:lnTo>
                    <a:pt x="206338" y="125126"/>
                  </a:lnTo>
                  <a:lnTo>
                    <a:pt x="191586" y="151978"/>
                  </a:lnTo>
                  <a:lnTo>
                    <a:pt x="155676" y="189192"/>
                  </a:lnTo>
                  <a:lnTo>
                    <a:pt x="126532" y="207355"/>
                  </a:lnTo>
                  <a:lnTo>
                    <a:pt x="116346" y="211936"/>
                  </a:lnTo>
                  <a:lnTo>
                    <a:pt x="110726" y="211481"/>
                  </a:lnTo>
                  <a:lnTo>
                    <a:pt x="108148" y="207668"/>
                  </a:lnTo>
                  <a:lnTo>
                    <a:pt x="107600" y="201616"/>
                  </a:lnTo>
                  <a:lnTo>
                    <a:pt x="111913" y="197582"/>
                  </a:lnTo>
                  <a:lnTo>
                    <a:pt x="129185" y="193099"/>
                  </a:lnTo>
                  <a:lnTo>
                    <a:pt x="177230" y="191391"/>
                  </a:lnTo>
                  <a:lnTo>
                    <a:pt x="210907" y="199298"/>
                  </a:lnTo>
                  <a:lnTo>
                    <a:pt x="250608" y="222338"/>
                  </a:lnTo>
                  <a:lnTo>
                    <a:pt x="265306" y="236857"/>
                  </a:lnTo>
                  <a:lnTo>
                    <a:pt x="288188" y="284958"/>
                  </a:lnTo>
                  <a:lnTo>
                    <a:pt x="293697" y="321648"/>
                  </a:lnTo>
                  <a:lnTo>
                    <a:pt x="287152" y="374798"/>
                  </a:lnTo>
                  <a:lnTo>
                    <a:pt x="276752" y="408189"/>
                  </a:lnTo>
                  <a:lnTo>
                    <a:pt x="258203" y="433420"/>
                  </a:lnTo>
                  <a:lnTo>
                    <a:pt x="231000" y="454544"/>
                  </a:lnTo>
                  <a:lnTo>
                    <a:pt x="210968" y="464452"/>
                  </a:lnTo>
                  <a:lnTo>
                    <a:pt x="187247" y="466516"/>
                  </a:lnTo>
                  <a:lnTo>
                    <a:pt x="128488" y="455278"/>
                  </a:lnTo>
                  <a:lnTo>
                    <a:pt x="97419" y="444253"/>
                  </a:lnTo>
                  <a:lnTo>
                    <a:pt x="64389" y="42114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16808" y="126341"/>
              <a:ext cx="189215" cy="684354"/>
            </a:xfrm>
            <a:custGeom>
              <a:avLst/>
              <a:gdLst/>
              <a:ahLst/>
              <a:cxnLst/>
              <a:rect l="0" t="0" r="0" b="0"/>
              <a:pathLst>
                <a:path w="189215" h="684354">
                  <a:moveTo>
                    <a:pt x="0" y="0"/>
                  </a:moveTo>
                  <a:lnTo>
                    <a:pt x="50995" y="54115"/>
                  </a:lnTo>
                  <a:lnTo>
                    <a:pt x="102945" y="115943"/>
                  </a:lnTo>
                  <a:lnTo>
                    <a:pt x="140072" y="175709"/>
                  </a:lnTo>
                  <a:lnTo>
                    <a:pt x="165275" y="226691"/>
                  </a:lnTo>
                  <a:lnTo>
                    <a:pt x="181866" y="286804"/>
                  </a:lnTo>
                  <a:lnTo>
                    <a:pt x="188002" y="343739"/>
                  </a:lnTo>
                  <a:lnTo>
                    <a:pt x="189214" y="400045"/>
                  </a:lnTo>
                  <a:lnTo>
                    <a:pt x="183865" y="456228"/>
                  </a:lnTo>
                  <a:lnTo>
                    <a:pt x="177609" y="511216"/>
                  </a:lnTo>
                  <a:lnTo>
                    <a:pt x="149803" y="567923"/>
                  </a:lnTo>
                  <a:lnTo>
                    <a:pt x="121444" y="616597"/>
                  </a:lnTo>
                  <a:lnTo>
                    <a:pt x="66928" y="675445"/>
                  </a:lnTo>
                  <a:lnTo>
                    <a:pt x="52642" y="68435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32704" y="336911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4269" y="63451"/>
                  </a:lnTo>
                  <a:lnTo>
                    <a:pt x="843" y="124664"/>
                  </a:lnTo>
                  <a:lnTo>
                    <a:pt x="167" y="182163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06362" y="473782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6054" y="16788"/>
                  </a:lnTo>
                  <a:lnTo>
                    <a:pt x="114646" y="20214"/>
                  </a:lnTo>
                  <a:lnTo>
                    <a:pt x="59431" y="208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24554" y="63171"/>
              <a:ext cx="218804" cy="705410"/>
            </a:xfrm>
            <a:custGeom>
              <a:avLst/>
              <a:gdLst/>
              <a:ahLst/>
              <a:cxnLst/>
              <a:rect l="0" t="0" r="0" b="0"/>
              <a:pathLst>
                <a:path w="218804" h="705410">
                  <a:moveTo>
                    <a:pt x="145104" y="0"/>
                  </a:moveTo>
                  <a:lnTo>
                    <a:pt x="102442" y="54114"/>
                  </a:lnTo>
                  <a:lnTo>
                    <a:pt x="75058" y="106648"/>
                  </a:lnTo>
                  <a:lnTo>
                    <a:pt x="48475" y="167018"/>
                  </a:lnTo>
                  <a:lnTo>
                    <a:pt x="21172" y="224028"/>
                  </a:lnTo>
                  <a:lnTo>
                    <a:pt x="12067" y="264080"/>
                  </a:lnTo>
                  <a:lnTo>
                    <a:pt x="3401" y="319535"/>
                  </a:lnTo>
                  <a:lnTo>
                    <a:pt x="0" y="375550"/>
                  </a:lnTo>
                  <a:lnTo>
                    <a:pt x="9380" y="428555"/>
                  </a:lnTo>
                  <a:lnTo>
                    <a:pt x="22498" y="478756"/>
                  </a:lnTo>
                  <a:lnTo>
                    <a:pt x="37524" y="532563"/>
                  </a:lnTo>
                  <a:lnTo>
                    <a:pt x="61809" y="575080"/>
                  </a:lnTo>
                  <a:lnTo>
                    <a:pt x="106191" y="620831"/>
                  </a:lnTo>
                  <a:lnTo>
                    <a:pt x="169384" y="677319"/>
                  </a:lnTo>
                  <a:lnTo>
                    <a:pt x="190642" y="696046"/>
                  </a:lnTo>
                  <a:lnTo>
                    <a:pt x="218803" y="70540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40680" y="157927"/>
              <a:ext cx="224709" cy="501004"/>
            </a:xfrm>
            <a:custGeom>
              <a:avLst/>
              <a:gdLst/>
              <a:ahLst/>
              <a:cxnLst/>
              <a:rect l="0" t="0" r="0" b="0"/>
              <a:pathLst>
                <a:path w="224709" h="501004">
                  <a:moveTo>
                    <a:pt x="134304" y="0"/>
                  </a:moveTo>
                  <a:lnTo>
                    <a:pt x="104996" y="34898"/>
                  </a:lnTo>
                  <a:lnTo>
                    <a:pt x="79304" y="92997"/>
                  </a:lnTo>
                  <a:lnTo>
                    <a:pt x="47426" y="155573"/>
                  </a:lnTo>
                  <a:lnTo>
                    <a:pt x="29882" y="213918"/>
                  </a:lnTo>
                  <a:lnTo>
                    <a:pt x="15152" y="275832"/>
                  </a:lnTo>
                  <a:lnTo>
                    <a:pt x="2147" y="333122"/>
                  </a:lnTo>
                  <a:lnTo>
                    <a:pt x="0" y="374264"/>
                  </a:lnTo>
                  <a:lnTo>
                    <a:pt x="12272" y="431041"/>
                  </a:lnTo>
                  <a:lnTo>
                    <a:pt x="33416" y="463068"/>
                  </a:lnTo>
                  <a:lnTo>
                    <a:pt x="61907" y="489195"/>
                  </a:lnTo>
                  <a:lnTo>
                    <a:pt x="85360" y="498180"/>
                  </a:lnTo>
                  <a:lnTo>
                    <a:pt x="110212" y="501003"/>
                  </a:lnTo>
                  <a:lnTo>
                    <a:pt x="132955" y="498359"/>
                  </a:lnTo>
                  <a:lnTo>
                    <a:pt x="165490" y="484704"/>
                  </a:lnTo>
                  <a:lnTo>
                    <a:pt x="191767" y="465840"/>
                  </a:lnTo>
                  <a:lnTo>
                    <a:pt x="214371" y="434254"/>
                  </a:lnTo>
                  <a:lnTo>
                    <a:pt x="224708" y="395260"/>
                  </a:lnTo>
                  <a:lnTo>
                    <a:pt x="222182" y="359659"/>
                  </a:lnTo>
                  <a:lnTo>
                    <a:pt x="214024" y="326884"/>
                  </a:lnTo>
                  <a:lnTo>
                    <a:pt x="208508" y="318528"/>
                  </a:lnTo>
                  <a:lnTo>
                    <a:pt x="193020" y="306125"/>
                  </a:lnTo>
                  <a:lnTo>
                    <a:pt x="174438" y="302952"/>
                  </a:lnTo>
                  <a:lnTo>
                    <a:pt x="154481" y="306611"/>
                  </a:lnTo>
                  <a:lnTo>
                    <a:pt x="124684" y="321825"/>
                  </a:lnTo>
                  <a:lnTo>
                    <a:pt x="100518" y="342320"/>
                  </a:lnTo>
                  <a:lnTo>
                    <a:pt x="57210" y="399388"/>
                  </a:lnTo>
                  <a:lnTo>
                    <a:pt x="29019" y="43166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69782" y="421139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8997" y="11453"/>
                  </a:lnTo>
                  <a:lnTo>
                    <a:pt x="49866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11896" y="284269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43482" y="57906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61460" y="189512"/>
              <a:ext cx="332482" cy="516330"/>
            </a:xfrm>
            <a:custGeom>
              <a:avLst/>
              <a:gdLst/>
              <a:ahLst/>
              <a:cxnLst/>
              <a:rect l="0" t="0" r="0" b="0"/>
              <a:pathLst>
                <a:path w="332482" h="516330">
                  <a:moveTo>
                    <a:pt x="76820" y="0"/>
                  </a:moveTo>
                  <a:lnTo>
                    <a:pt x="21594" y="57566"/>
                  </a:lnTo>
                  <a:lnTo>
                    <a:pt x="12111" y="75888"/>
                  </a:lnTo>
                  <a:lnTo>
                    <a:pt x="7943" y="78668"/>
                  </a:lnTo>
                  <a:lnTo>
                    <a:pt x="3996" y="77012"/>
                  </a:lnTo>
                  <a:lnTo>
                    <a:pt x="194" y="72398"/>
                  </a:lnTo>
                  <a:lnTo>
                    <a:pt x="0" y="66983"/>
                  </a:lnTo>
                  <a:lnTo>
                    <a:pt x="6023" y="54727"/>
                  </a:lnTo>
                  <a:lnTo>
                    <a:pt x="30123" y="27795"/>
                  </a:lnTo>
                  <a:lnTo>
                    <a:pt x="47877" y="13913"/>
                  </a:lnTo>
                  <a:lnTo>
                    <a:pt x="70585" y="6184"/>
                  </a:lnTo>
                  <a:lnTo>
                    <a:pt x="95106" y="3919"/>
                  </a:lnTo>
                  <a:lnTo>
                    <a:pt x="150154" y="15017"/>
                  </a:lnTo>
                  <a:lnTo>
                    <a:pt x="176407" y="30446"/>
                  </a:lnTo>
                  <a:lnTo>
                    <a:pt x="199004" y="55425"/>
                  </a:lnTo>
                  <a:lnTo>
                    <a:pt x="207163" y="78056"/>
                  </a:lnTo>
                  <a:lnTo>
                    <a:pt x="209339" y="90642"/>
                  </a:lnTo>
                  <a:lnTo>
                    <a:pt x="205517" y="113985"/>
                  </a:lnTo>
                  <a:lnTo>
                    <a:pt x="190211" y="143738"/>
                  </a:lnTo>
                  <a:lnTo>
                    <a:pt x="167738" y="167372"/>
                  </a:lnTo>
                  <a:lnTo>
                    <a:pt x="116401" y="207356"/>
                  </a:lnTo>
                  <a:lnTo>
                    <a:pt x="106716" y="211937"/>
                  </a:lnTo>
                  <a:lnTo>
                    <a:pt x="102600" y="212651"/>
                  </a:lnTo>
                  <a:lnTo>
                    <a:pt x="102195" y="210788"/>
                  </a:lnTo>
                  <a:lnTo>
                    <a:pt x="104265" y="207206"/>
                  </a:lnTo>
                  <a:lnTo>
                    <a:pt x="122162" y="203226"/>
                  </a:lnTo>
                  <a:lnTo>
                    <a:pt x="148444" y="203797"/>
                  </a:lnTo>
                  <a:lnTo>
                    <a:pt x="200326" y="223227"/>
                  </a:lnTo>
                  <a:lnTo>
                    <a:pt x="257750" y="263400"/>
                  </a:lnTo>
                  <a:lnTo>
                    <a:pt x="275386" y="278504"/>
                  </a:lnTo>
                  <a:lnTo>
                    <a:pt x="316282" y="339386"/>
                  </a:lnTo>
                  <a:lnTo>
                    <a:pt x="332481" y="379515"/>
                  </a:lnTo>
                  <a:lnTo>
                    <a:pt x="332206" y="416346"/>
                  </a:lnTo>
                  <a:lnTo>
                    <a:pt x="319126" y="456895"/>
                  </a:lnTo>
                  <a:lnTo>
                    <a:pt x="300432" y="487366"/>
                  </a:lnTo>
                  <a:lnTo>
                    <a:pt x="274486" y="511213"/>
                  </a:lnTo>
                  <a:lnTo>
                    <a:pt x="263580" y="515114"/>
                  </a:lnTo>
                  <a:lnTo>
                    <a:pt x="238983" y="516329"/>
                  </a:lnTo>
                  <a:lnTo>
                    <a:pt x="182662" y="504501"/>
                  </a:lnTo>
                  <a:lnTo>
                    <a:pt x="122102" y="484235"/>
                  </a:lnTo>
                  <a:lnTo>
                    <a:pt x="97877" y="47378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117264" y="63171"/>
              <a:ext cx="220684" cy="779109"/>
            </a:xfrm>
            <a:custGeom>
              <a:avLst/>
              <a:gdLst/>
              <a:ahLst/>
              <a:cxnLst/>
              <a:rect l="0" t="0" r="0" b="0"/>
              <a:pathLst>
                <a:path w="220684" h="779109">
                  <a:moveTo>
                    <a:pt x="0" y="0"/>
                  </a:moveTo>
                  <a:lnTo>
                    <a:pt x="9575" y="24046"/>
                  </a:lnTo>
                  <a:lnTo>
                    <a:pt x="64451" y="85121"/>
                  </a:lnTo>
                  <a:lnTo>
                    <a:pt x="115982" y="138158"/>
                  </a:lnTo>
                  <a:lnTo>
                    <a:pt x="154841" y="190460"/>
                  </a:lnTo>
                  <a:lnTo>
                    <a:pt x="184211" y="252592"/>
                  </a:lnTo>
                  <a:lnTo>
                    <a:pt x="203314" y="314225"/>
                  </a:lnTo>
                  <a:lnTo>
                    <a:pt x="216372" y="367222"/>
                  </a:lnTo>
                  <a:lnTo>
                    <a:pt x="219698" y="415822"/>
                  </a:lnTo>
                  <a:lnTo>
                    <a:pt x="220683" y="466097"/>
                  </a:lnTo>
                  <a:lnTo>
                    <a:pt x="217896" y="522480"/>
                  </a:lnTo>
                  <a:lnTo>
                    <a:pt x="201960" y="579717"/>
                  </a:lnTo>
                  <a:lnTo>
                    <a:pt x="177977" y="632531"/>
                  </a:lnTo>
                  <a:lnTo>
                    <a:pt x="143757" y="693602"/>
                  </a:lnTo>
                  <a:lnTo>
                    <a:pt x="102934" y="755599"/>
                  </a:lnTo>
                  <a:lnTo>
                    <a:pt x="84228" y="77910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8149057" y="97020"/>
            <a:ext cx="1730896" cy="495653"/>
            <a:chOff x="8149057" y="97020"/>
            <a:chExt cx="1730896" cy="495653"/>
          </a:xfrm>
        </p:grpSpPr>
        <p:sp>
          <p:nvSpPr>
            <p:cNvPr id="23" name="Freeform 22"/>
            <p:cNvSpPr/>
            <p:nvPr/>
          </p:nvSpPr>
          <p:spPr>
            <a:xfrm>
              <a:off x="8264870" y="168455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42114" y="0"/>
                  </a:moveTo>
                  <a:lnTo>
                    <a:pt x="26473" y="26387"/>
                  </a:lnTo>
                  <a:lnTo>
                    <a:pt x="15773" y="63451"/>
                  </a:lnTo>
                  <a:lnTo>
                    <a:pt x="12083" y="110957"/>
                  </a:lnTo>
                  <a:lnTo>
                    <a:pt x="10989" y="162078"/>
                  </a:lnTo>
                  <a:lnTo>
                    <a:pt x="10665" y="214270"/>
                  </a:lnTo>
                  <a:lnTo>
                    <a:pt x="10569" y="265609"/>
                  </a:lnTo>
                  <a:lnTo>
                    <a:pt x="7418" y="32235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149057" y="97020"/>
              <a:ext cx="282852" cy="260949"/>
            </a:xfrm>
            <a:custGeom>
              <a:avLst/>
              <a:gdLst/>
              <a:ahLst/>
              <a:cxnLst/>
              <a:rect l="0" t="0" r="0" b="0"/>
              <a:pathLst>
                <a:path w="282852" h="260949">
                  <a:moveTo>
                    <a:pt x="0" y="92492"/>
                  </a:moveTo>
                  <a:lnTo>
                    <a:pt x="9576" y="68446"/>
                  </a:lnTo>
                  <a:lnTo>
                    <a:pt x="27533" y="47023"/>
                  </a:lnTo>
                  <a:lnTo>
                    <a:pt x="54561" y="27027"/>
                  </a:lnTo>
                  <a:lnTo>
                    <a:pt x="105538" y="5377"/>
                  </a:lnTo>
                  <a:lnTo>
                    <a:pt x="142535" y="0"/>
                  </a:lnTo>
                  <a:lnTo>
                    <a:pt x="177543" y="3996"/>
                  </a:lnTo>
                  <a:lnTo>
                    <a:pt x="210143" y="18178"/>
                  </a:lnTo>
                  <a:lnTo>
                    <a:pt x="242029" y="42787"/>
                  </a:lnTo>
                  <a:lnTo>
                    <a:pt x="268114" y="77895"/>
                  </a:lnTo>
                  <a:lnTo>
                    <a:pt x="279483" y="123522"/>
                  </a:lnTo>
                  <a:lnTo>
                    <a:pt x="282851" y="174086"/>
                  </a:lnTo>
                  <a:lnTo>
                    <a:pt x="277400" y="199336"/>
                  </a:lnTo>
                  <a:lnTo>
                    <a:pt x="261177" y="226705"/>
                  </a:lnTo>
                  <a:lnTo>
                    <a:pt x="247100" y="241050"/>
                  </a:lnTo>
                  <a:lnTo>
                    <a:pt x="229145" y="251325"/>
                  </a:lnTo>
                  <a:lnTo>
                    <a:pt x="180617" y="259047"/>
                  </a:lnTo>
                  <a:lnTo>
                    <a:pt x="126342" y="2609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445805" y="210569"/>
              <a:ext cx="198092" cy="359100"/>
            </a:xfrm>
            <a:custGeom>
              <a:avLst/>
              <a:gdLst/>
              <a:ahLst/>
              <a:cxnLst/>
              <a:rect l="0" t="0" r="0" b="0"/>
              <a:pathLst>
                <a:path w="198092" h="359100">
                  <a:moveTo>
                    <a:pt x="50692" y="0"/>
                  </a:moveTo>
                  <a:lnTo>
                    <a:pt x="47573" y="48931"/>
                  </a:lnTo>
                  <a:lnTo>
                    <a:pt x="39239" y="99896"/>
                  </a:lnTo>
                  <a:lnTo>
                    <a:pt x="25943" y="163232"/>
                  </a:lnTo>
                  <a:lnTo>
                    <a:pt x="19287" y="225180"/>
                  </a:lnTo>
                  <a:lnTo>
                    <a:pt x="7920" y="280570"/>
                  </a:lnTo>
                  <a:lnTo>
                    <a:pt x="0" y="331242"/>
                  </a:lnTo>
                  <a:lnTo>
                    <a:pt x="2859" y="341321"/>
                  </a:lnTo>
                  <a:lnTo>
                    <a:pt x="8275" y="349210"/>
                  </a:lnTo>
                  <a:lnTo>
                    <a:pt x="15395" y="355639"/>
                  </a:lnTo>
                  <a:lnTo>
                    <a:pt x="23651" y="358756"/>
                  </a:lnTo>
                  <a:lnTo>
                    <a:pt x="42183" y="359099"/>
                  </a:lnTo>
                  <a:lnTo>
                    <a:pt x="92252" y="350957"/>
                  </a:lnTo>
                  <a:lnTo>
                    <a:pt x="151015" y="345016"/>
                  </a:lnTo>
                  <a:lnTo>
                    <a:pt x="19809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475440" y="357968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20450" y="8334"/>
                  </a:lnTo>
                  <a:lnTo>
                    <a:pt x="69026" y="10095"/>
                  </a:lnTo>
                  <a:lnTo>
                    <a:pt x="12325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485969" y="200041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749181" y="220025"/>
              <a:ext cx="221100" cy="352705"/>
            </a:xfrm>
            <a:custGeom>
              <a:avLst/>
              <a:gdLst/>
              <a:ahLst/>
              <a:cxnLst/>
              <a:rect l="0" t="0" r="0" b="0"/>
              <a:pathLst>
                <a:path w="221100" h="352705">
                  <a:moveTo>
                    <a:pt x="0" y="348513"/>
                  </a:moveTo>
                  <a:lnTo>
                    <a:pt x="5590" y="289897"/>
                  </a:lnTo>
                  <a:lnTo>
                    <a:pt x="9554" y="227317"/>
                  </a:lnTo>
                  <a:lnTo>
                    <a:pt x="10240" y="175993"/>
                  </a:lnTo>
                  <a:lnTo>
                    <a:pt x="10444" y="124911"/>
                  </a:lnTo>
                  <a:lnTo>
                    <a:pt x="13632" y="68255"/>
                  </a:lnTo>
                  <a:lnTo>
                    <a:pt x="16107" y="56390"/>
                  </a:lnTo>
                  <a:lnTo>
                    <a:pt x="18927" y="51989"/>
                  </a:lnTo>
                  <a:lnTo>
                    <a:pt x="21976" y="52564"/>
                  </a:lnTo>
                  <a:lnTo>
                    <a:pt x="28485" y="62563"/>
                  </a:lnTo>
                  <a:lnTo>
                    <a:pt x="50339" y="123729"/>
                  </a:lnTo>
                  <a:lnTo>
                    <a:pt x="61757" y="141764"/>
                  </a:lnTo>
                  <a:lnTo>
                    <a:pt x="69247" y="145170"/>
                  </a:lnTo>
                  <a:lnTo>
                    <a:pt x="77750" y="145101"/>
                  </a:lnTo>
                  <a:lnTo>
                    <a:pt x="86929" y="142715"/>
                  </a:lnTo>
                  <a:lnTo>
                    <a:pt x="94217" y="136445"/>
                  </a:lnTo>
                  <a:lnTo>
                    <a:pt x="123917" y="79746"/>
                  </a:lnTo>
                  <a:lnTo>
                    <a:pt x="143887" y="26405"/>
                  </a:lnTo>
                  <a:lnTo>
                    <a:pt x="155977" y="2973"/>
                  </a:lnTo>
                  <a:lnTo>
                    <a:pt x="161306" y="0"/>
                  </a:lnTo>
                  <a:lnTo>
                    <a:pt x="166029" y="2697"/>
                  </a:lnTo>
                  <a:lnTo>
                    <a:pt x="174397" y="18173"/>
                  </a:lnTo>
                  <a:lnTo>
                    <a:pt x="184514" y="54363"/>
                  </a:lnTo>
                  <a:lnTo>
                    <a:pt x="189202" y="102780"/>
                  </a:lnTo>
                  <a:lnTo>
                    <a:pt x="196310" y="161060"/>
                  </a:lnTo>
                  <a:lnTo>
                    <a:pt x="200106" y="221612"/>
                  </a:lnTo>
                  <a:lnTo>
                    <a:pt x="206949" y="275948"/>
                  </a:lnTo>
                  <a:lnTo>
                    <a:pt x="212975" y="333703"/>
                  </a:lnTo>
                  <a:lnTo>
                    <a:pt x="217488" y="351290"/>
                  </a:lnTo>
                  <a:lnTo>
                    <a:pt x="218691" y="352704"/>
                  </a:lnTo>
                  <a:lnTo>
                    <a:pt x="221099" y="348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028763" y="180350"/>
              <a:ext cx="207607" cy="367132"/>
            </a:xfrm>
            <a:custGeom>
              <a:avLst/>
              <a:gdLst/>
              <a:ahLst/>
              <a:cxnLst/>
              <a:rect l="0" t="0" r="0" b="0"/>
              <a:pathLst>
                <a:path w="207607" h="367132">
                  <a:moveTo>
                    <a:pt x="57330" y="346074"/>
                  </a:moveTo>
                  <a:lnTo>
                    <a:pt x="54211" y="303383"/>
                  </a:lnTo>
                  <a:lnTo>
                    <a:pt x="48265" y="250554"/>
                  </a:lnTo>
                  <a:lnTo>
                    <a:pt x="38685" y="191029"/>
                  </a:lnTo>
                  <a:lnTo>
                    <a:pt x="28929" y="142467"/>
                  </a:lnTo>
                  <a:lnTo>
                    <a:pt x="15152" y="86664"/>
                  </a:lnTo>
                  <a:lnTo>
                    <a:pt x="0" y="30720"/>
                  </a:lnTo>
                  <a:lnTo>
                    <a:pt x="1824" y="9385"/>
                  </a:lnTo>
                  <a:lnTo>
                    <a:pt x="6288" y="3462"/>
                  </a:lnTo>
                  <a:lnTo>
                    <a:pt x="12774" y="683"/>
                  </a:lnTo>
                  <a:lnTo>
                    <a:pt x="20607" y="0"/>
                  </a:lnTo>
                  <a:lnTo>
                    <a:pt x="38669" y="5480"/>
                  </a:lnTo>
                  <a:lnTo>
                    <a:pt x="89231" y="35800"/>
                  </a:lnTo>
                  <a:lnTo>
                    <a:pt x="151181" y="95912"/>
                  </a:lnTo>
                  <a:lnTo>
                    <a:pt x="195577" y="158172"/>
                  </a:lnTo>
                  <a:lnTo>
                    <a:pt x="207606" y="188624"/>
                  </a:lnTo>
                  <a:lnTo>
                    <a:pt x="207401" y="225463"/>
                  </a:lnTo>
                  <a:lnTo>
                    <a:pt x="195682" y="278663"/>
                  </a:lnTo>
                  <a:lnTo>
                    <a:pt x="165395" y="334987"/>
                  </a:lnTo>
                  <a:lnTo>
                    <a:pt x="148643" y="350116"/>
                  </a:lnTo>
                  <a:lnTo>
                    <a:pt x="130669" y="359569"/>
                  </a:lnTo>
                  <a:lnTo>
                    <a:pt x="99444" y="3671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307192" y="186597"/>
              <a:ext cx="189513" cy="392471"/>
            </a:xfrm>
            <a:custGeom>
              <a:avLst/>
              <a:gdLst/>
              <a:ahLst/>
              <a:cxnLst/>
              <a:rect l="0" t="0" r="0" b="0"/>
              <a:pathLst>
                <a:path w="189513" h="392471">
                  <a:moveTo>
                    <a:pt x="0" y="339827"/>
                  </a:moveTo>
                  <a:lnTo>
                    <a:pt x="3119" y="290897"/>
                  </a:lnTo>
                  <a:lnTo>
                    <a:pt x="9064" y="231766"/>
                  </a:lnTo>
                  <a:lnTo>
                    <a:pt x="15683" y="183547"/>
                  </a:lnTo>
                  <a:lnTo>
                    <a:pt x="19465" y="132215"/>
                  </a:lnTo>
                  <a:lnTo>
                    <a:pt x="21912" y="72043"/>
                  </a:lnTo>
                  <a:lnTo>
                    <a:pt x="30080" y="8639"/>
                  </a:lnTo>
                  <a:lnTo>
                    <a:pt x="34092" y="2052"/>
                  </a:lnTo>
                  <a:lnTo>
                    <a:pt x="40275" y="0"/>
                  </a:lnTo>
                  <a:lnTo>
                    <a:pt x="47907" y="972"/>
                  </a:lnTo>
                  <a:lnTo>
                    <a:pt x="54165" y="6299"/>
                  </a:lnTo>
                  <a:lnTo>
                    <a:pt x="82074" y="61362"/>
                  </a:lnTo>
                  <a:lnTo>
                    <a:pt x="101827" y="124078"/>
                  </a:lnTo>
                  <a:lnTo>
                    <a:pt x="119208" y="174256"/>
                  </a:lnTo>
                  <a:lnTo>
                    <a:pt x="136154" y="230606"/>
                  </a:lnTo>
                  <a:lnTo>
                    <a:pt x="150767" y="281468"/>
                  </a:lnTo>
                  <a:lnTo>
                    <a:pt x="166088" y="335405"/>
                  </a:lnTo>
                  <a:lnTo>
                    <a:pt x="189512" y="3924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328249" y="43166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78335" y="12724"/>
                  </a:lnTo>
                  <a:lnTo>
                    <a:pt x="17174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587735" y="192100"/>
              <a:ext cx="292218" cy="400573"/>
            </a:xfrm>
            <a:custGeom>
              <a:avLst/>
              <a:gdLst/>
              <a:ahLst/>
              <a:cxnLst/>
              <a:rect l="0" t="0" r="0" b="0"/>
              <a:pathLst>
                <a:path w="292218" h="400573">
                  <a:moveTo>
                    <a:pt x="203768" y="50055"/>
                  </a:moveTo>
                  <a:lnTo>
                    <a:pt x="168870" y="20747"/>
                  </a:lnTo>
                  <a:lnTo>
                    <a:pt x="139616" y="6146"/>
                  </a:lnTo>
                  <a:lnTo>
                    <a:pt x="103131" y="0"/>
                  </a:lnTo>
                  <a:lnTo>
                    <a:pt x="57287" y="6329"/>
                  </a:lnTo>
                  <a:lnTo>
                    <a:pt x="35720" y="12294"/>
                  </a:lnTo>
                  <a:lnTo>
                    <a:pt x="27395" y="17862"/>
                  </a:lnTo>
                  <a:lnTo>
                    <a:pt x="15026" y="33407"/>
                  </a:lnTo>
                  <a:lnTo>
                    <a:pt x="1485" y="61890"/>
                  </a:lnTo>
                  <a:lnTo>
                    <a:pt x="0" y="85341"/>
                  </a:lnTo>
                  <a:lnTo>
                    <a:pt x="8580" y="132934"/>
                  </a:lnTo>
                  <a:lnTo>
                    <a:pt x="23751" y="159880"/>
                  </a:lnTo>
                  <a:lnTo>
                    <a:pt x="42652" y="172175"/>
                  </a:lnTo>
                  <a:lnTo>
                    <a:pt x="66650" y="180370"/>
                  </a:lnTo>
                  <a:lnTo>
                    <a:pt x="120184" y="185631"/>
                  </a:lnTo>
                  <a:lnTo>
                    <a:pt x="175818" y="192259"/>
                  </a:lnTo>
                  <a:lnTo>
                    <a:pt x="212255" y="207093"/>
                  </a:lnTo>
                  <a:lnTo>
                    <a:pt x="239687" y="226306"/>
                  </a:lnTo>
                  <a:lnTo>
                    <a:pt x="262633" y="252406"/>
                  </a:lnTo>
                  <a:lnTo>
                    <a:pt x="286966" y="311376"/>
                  </a:lnTo>
                  <a:lnTo>
                    <a:pt x="292217" y="333484"/>
                  </a:lnTo>
                  <a:lnTo>
                    <a:pt x="290652" y="355008"/>
                  </a:lnTo>
                  <a:lnTo>
                    <a:pt x="279818" y="373153"/>
                  </a:lnTo>
                  <a:lnTo>
                    <a:pt x="262134" y="387846"/>
                  </a:lnTo>
                  <a:lnTo>
                    <a:pt x="238677" y="398276"/>
                  </a:lnTo>
                  <a:lnTo>
                    <a:pt x="212654" y="400572"/>
                  </a:lnTo>
                  <a:lnTo>
                    <a:pt x="157820" y="392514"/>
                  </a:lnTo>
                  <a:lnTo>
                    <a:pt x="104267" y="379657"/>
                  </a:lnTo>
                  <a:lnTo>
                    <a:pt x="66897" y="3659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284891" y="800165"/>
            <a:ext cx="1863545" cy="408402"/>
            <a:chOff x="3284891" y="800165"/>
            <a:chExt cx="1863545" cy="408402"/>
          </a:xfrm>
        </p:grpSpPr>
        <p:sp>
          <p:nvSpPr>
            <p:cNvPr id="34" name="Freeform 33"/>
            <p:cNvSpPr/>
            <p:nvPr/>
          </p:nvSpPr>
          <p:spPr>
            <a:xfrm>
              <a:off x="3284891" y="800165"/>
              <a:ext cx="1863545" cy="163076"/>
            </a:xfrm>
            <a:custGeom>
              <a:avLst/>
              <a:gdLst/>
              <a:ahLst/>
              <a:cxnLst/>
              <a:rect l="0" t="0" r="0" b="0"/>
              <a:pathLst>
                <a:path w="1863545" h="163076">
                  <a:moveTo>
                    <a:pt x="1863544" y="0"/>
                  </a:moveTo>
                  <a:lnTo>
                    <a:pt x="1855211" y="37478"/>
                  </a:lnTo>
                  <a:lnTo>
                    <a:pt x="1853449" y="88902"/>
                  </a:lnTo>
                  <a:lnTo>
                    <a:pt x="1853144" y="130197"/>
                  </a:lnTo>
                  <a:lnTo>
                    <a:pt x="1848422" y="139440"/>
                  </a:lnTo>
                  <a:lnTo>
                    <a:pt x="1840594" y="145603"/>
                  </a:lnTo>
                  <a:lnTo>
                    <a:pt x="1830697" y="149711"/>
                  </a:lnTo>
                  <a:lnTo>
                    <a:pt x="1810341" y="151156"/>
                  </a:lnTo>
                  <a:lnTo>
                    <a:pt x="1757015" y="140658"/>
                  </a:lnTo>
                  <a:lnTo>
                    <a:pt x="1704678" y="137619"/>
                  </a:lnTo>
                  <a:lnTo>
                    <a:pt x="1642538" y="130904"/>
                  </a:lnTo>
                  <a:lnTo>
                    <a:pt x="1589128" y="135345"/>
                  </a:lnTo>
                  <a:lnTo>
                    <a:pt x="1533518" y="130980"/>
                  </a:lnTo>
                  <a:lnTo>
                    <a:pt x="1477473" y="127258"/>
                  </a:lnTo>
                  <a:lnTo>
                    <a:pt x="1421342" y="129643"/>
                  </a:lnTo>
                  <a:lnTo>
                    <a:pt x="1365194" y="135443"/>
                  </a:lnTo>
                  <a:lnTo>
                    <a:pt x="1303339" y="131469"/>
                  </a:lnTo>
                  <a:lnTo>
                    <a:pt x="1248948" y="135804"/>
                  </a:lnTo>
                  <a:lnTo>
                    <a:pt x="1185908" y="136660"/>
                  </a:lnTo>
                  <a:lnTo>
                    <a:pt x="1124063" y="136829"/>
                  </a:lnTo>
                  <a:lnTo>
                    <a:pt x="1061458" y="136863"/>
                  </a:lnTo>
                  <a:lnTo>
                    <a:pt x="1010096" y="144105"/>
                  </a:lnTo>
                  <a:lnTo>
                    <a:pt x="949171" y="146749"/>
                  </a:lnTo>
                  <a:lnTo>
                    <a:pt x="891730" y="147271"/>
                  </a:lnTo>
                  <a:lnTo>
                    <a:pt x="843804" y="147361"/>
                  </a:lnTo>
                  <a:lnTo>
                    <a:pt x="784782" y="153458"/>
                  </a:lnTo>
                  <a:lnTo>
                    <a:pt x="721624" y="148428"/>
                  </a:lnTo>
                  <a:lnTo>
                    <a:pt x="659306" y="147603"/>
                  </a:lnTo>
                  <a:lnTo>
                    <a:pt x="600723" y="150559"/>
                  </a:lnTo>
                  <a:lnTo>
                    <a:pt x="573484" y="153483"/>
                  </a:lnTo>
                  <a:lnTo>
                    <a:pt x="510958" y="148432"/>
                  </a:lnTo>
                  <a:lnTo>
                    <a:pt x="448717" y="147603"/>
                  </a:lnTo>
                  <a:lnTo>
                    <a:pt x="390149" y="147440"/>
                  </a:lnTo>
                  <a:lnTo>
                    <a:pt x="327931" y="147407"/>
                  </a:lnTo>
                  <a:lnTo>
                    <a:pt x="268890" y="141335"/>
                  </a:lnTo>
                  <a:lnTo>
                    <a:pt x="205728" y="146370"/>
                  </a:lnTo>
                  <a:lnTo>
                    <a:pt x="151815" y="148366"/>
                  </a:lnTo>
                  <a:lnTo>
                    <a:pt x="89749" y="156437"/>
                  </a:lnTo>
                  <a:lnTo>
                    <a:pt x="48689" y="163075"/>
                  </a:lnTo>
                  <a:lnTo>
                    <a:pt x="38308" y="161360"/>
                  </a:lnTo>
                  <a:lnTo>
                    <a:pt x="30218" y="156706"/>
                  </a:lnTo>
                  <a:lnTo>
                    <a:pt x="23655" y="150094"/>
                  </a:lnTo>
                  <a:lnTo>
                    <a:pt x="16362" y="130270"/>
                  </a:lnTo>
                  <a:lnTo>
                    <a:pt x="4061" y="7538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90450" y="958093"/>
              <a:ext cx="210421" cy="250474"/>
            </a:xfrm>
            <a:custGeom>
              <a:avLst/>
              <a:gdLst/>
              <a:ahLst/>
              <a:cxnLst/>
              <a:rect l="0" t="0" r="0" b="0"/>
              <a:pathLst>
                <a:path w="210421" h="250474">
                  <a:moveTo>
                    <a:pt x="105135" y="0"/>
                  </a:moveTo>
                  <a:lnTo>
                    <a:pt x="96802" y="37478"/>
                  </a:lnTo>
                  <a:lnTo>
                    <a:pt x="87660" y="95316"/>
                  </a:lnTo>
                  <a:lnTo>
                    <a:pt x="84786" y="148203"/>
                  </a:lnTo>
                  <a:lnTo>
                    <a:pt x="76936" y="210459"/>
                  </a:lnTo>
                  <a:lnTo>
                    <a:pt x="73383" y="241992"/>
                  </a:lnTo>
                  <a:lnTo>
                    <a:pt x="71099" y="242047"/>
                  </a:lnTo>
                  <a:lnTo>
                    <a:pt x="28590" y="187711"/>
                  </a:lnTo>
                  <a:lnTo>
                    <a:pt x="1829" y="142222"/>
                  </a:lnTo>
                  <a:lnTo>
                    <a:pt x="0" y="140438"/>
                  </a:lnTo>
                  <a:lnTo>
                    <a:pt x="30080" y="195413"/>
                  </a:lnTo>
                  <a:lnTo>
                    <a:pt x="70229" y="247613"/>
                  </a:lnTo>
                  <a:lnTo>
                    <a:pt x="77185" y="250473"/>
                  </a:lnTo>
                  <a:lnTo>
                    <a:pt x="84162" y="250040"/>
                  </a:lnTo>
                  <a:lnTo>
                    <a:pt x="133656" y="226383"/>
                  </a:lnTo>
                  <a:lnTo>
                    <a:pt x="180049" y="198383"/>
                  </a:lnTo>
                  <a:lnTo>
                    <a:pt x="21042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885430" y="821222"/>
            <a:ext cx="1463462" cy="367253"/>
            <a:chOff x="5885430" y="821222"/>
            <a:chExt cx="1463462" cy="367253"/>
          </a:xfrm>
        </p:grpSpPr>
        <p:sp>
          <p:nvSpPr>
            <p:cNvPr id="37" name="Freeform 36"/>
            <p:cNvSpPr/>
            <p:nvPr/>
          </p:nvSpPr>
          <p:spPr>
            <a:xfrm>
              <a:off x="5885430" y="821222"/>
              <a:ext cx="1463462" cy="147272"/>
            </a:xfrm>
            <a:custGeom>
              <a:avLst/>
              <a:gdLst/>
              <a:ahLst/>
              <a:cxnLst/>
              <a:rect l="0" t="0" r="0" b="0"/>
              <a:pathLst>
                <a:path w="1463462" h="147272">
                  <a:moveTo>
                    <a:pt x="1463461" y="0"/>
                  </a:moveTo>
                  <a:lnTo>
                    <a:pt x="1452283" y="11179"/>
                  </a:lnTo>
                  <a:lnTo>
                    <a:pt x="1446794" y="29145"/>
                  </a:lnTo>
                  <a:lnTo>
                    <a:pt x="1440642" y="89973"/>
                  </a:lnTo>
                  <a:lnTo>
                    <a:pt x="1431483" y="108618"/>
                  </a:lnTo>
                  <a:lnTo>
                    <a:pt x="1407582" y="132269"/>
                  </a:lnTo>
                  <a:lnTo>
                    <a:pt x="1385204" y="140675"/>
                  </a:lnTo>
                  <a:lnTo>
                    <a:pt x="1327120" y="146071"/>
                  </a:lnTo>
                  <a:lnTo>
                    <a:pt x="1276575" y="147006"/>
                  </a:lnTo>
                  <a:lnTo>
                    <a:pt x="1215499" y="140086"/>
                  </a:lnTo>
                  <a:lnTo>
                    <a:pt x="1158374" y="137506"/>
                  </a:lnTo>
                  <a:lnTo>
                    <a:pt x="1096440" y="136996"/>
                  </a:lnTo>
                  <a:lnTo>
                    <a:pt x="1045229" y="136908"/>
                  </a:lnTo>
                  <a:lnTo>
                    <a:pt x="982757" y="136878"/>
                  </a:lnTo>
                  <a:lnTo>
                    <a:pt x="933686" y="136873"/>
                  </a:lnTo>
                  <a:lnTo>
                    <a:pt x="874590" y="136871"/>
                  </a:lnTo>
                  <a:lnTo>
                    <a:pt x="817856" y="136871"/>
                  </a:lnTo>
                  <a:lnTo>
                    <a:pt x="761589" y="136871"/>
                  </a:lnTo>
                  <a:lnTo>
                    <a:pt x="705414" y="136871"/>
                  </a:lnTo>
                  <a:lnTo>
                    <a:pt x="649258" y="131282"/>
                  </a:lnTo>
                  <a:lnTo>
                    <a:pt x="591935" y="134554"/>
                  </a:lnTo>
                  <a:lnTo>
                    <a:pt x="528620" y="136413"/>
                  </a:lnTo>
                  <a:lnTo>
                    <a:pt x="470706" y="136780"/>
                  </a:lnTo>
                  <a:lnTo>
                    <a:pt x="414206" y="136853"/>
                  </a:lnTo>
                  <a:lnTo>
                    <a:pt x="357986" y="136867"/>
                  </a:lnTo>
                  <a:lnTo>
                    <a:pt x="295016" y="144106"/>
                  </a:lnTo>
                  <a:lnTo>
                    <a:pt x="241505" y="146749"/>
                  </a:lnTo>
                  <a:lnTo>
                    <a:pt x="185874" y="147271"/>
                  </a:lnTo>
                  <a:lnTo>
                    <a:pt x="130996" y="146204"/>
                  </a:lnTo>
                  <a:lnTo>
                    <a:pt x="68723" y="138331"/>
                  </a:lnTo>
                  <a:lnTo>
                    <a:pt x="27642" y="137303"/>
                  </a:lnTo>
                  <a:lnTo>
                    <a:pt x="18427" y="132480"/>
                  </a:lnTo>
                  <a:lnTo>
                    <a:pt x="12285" y="124585"/>
                  </a:lnTo>
                  <a:lnTo>
                    <a:pt x="5460" y="103334"/>
                  </a:lnTo>
                  <a:lnTo>
                    <a:pt x="1078" y="515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25058" y="989678"/>
              <a:ext cx="165782" cy="198797"/>
            </a:xfrm>
            <a:custGeom>
              <a:avLst/>
              <a:gdLst/>
              <a:ahLst/>
              <a:cxnLst/>
              <a:rect l="0" t="0" r="0" b="0"/>
              <a:pathLst>
                <a:path w="165782" h="198797">
                  <a:moveTo>
                    <a:pt x="92082" y="0"/>
                  </a:moveTo>
                  <a:lnTo>
                    <a:pt x="83748" y="37478"/>
                  </a:lnTo>
                  <a:lnTo>
                    <a:pt x="81986" y="88902"/>
                  </a:lnTo>
                  <a:lnTo>
                    <a:pt x="80468" y="142950"/>
                  </a:lnTo>
                  <a:lnTo>
                    <a:pt x="76002" y="166479"/>
                  </a:lnTo>
                  <a:lnTo>
                    <a:pt x="72003" y="170647"/>
                  </a:lnTo>
                  <a:lnTo>
                    <a:pt x="66998" y="169917"/>
                  </a:lnTo>
                  <a:lnTo>
                    <a:pt x="55197" y="159747"/>
                  </a:lnTo>
                  <a:lnTo>
                    <a:pt x="10868" y="102580"/>
                  </a:lnTo>
                  <a:lnTo>
                    <a:pt x="6354" y="92953"/>
                  </a:lnTo>
                  <a:lnTo>
                    <a:pt x="3344" y="91215"/>
                  </a:lnTo>
                  <a:lnTo>
                    <a:pt x="1338" y="94735"/>
                  </a:lnTo>
                  <a:lnTo>
                    <a:pt x="0" y="101761"/>
                  </a:lnTo>
                  <a:lnTo>
                    <a:pt x="4753" y="118927"/>
                  </a:lnTo>
                  <a:lnTo>
                    <a:pt x="28639" y="179258"/>
                  </a:lnTo>
                  <a:lnTo>
                    <a:pt x="32239" y="189695"/>
                  </a:lnTo>
                  <a:lnTo>
                    <a:pt x="38149" y="195484"/>
                  </a:lnTo>
                  <a:lnTo>
                    <a:pt x="45598" y="198173"/>
                  </a:lnTo>
                  <a:lnTo>
                    <a:pt x="54073" y="198796"/>
                  </a:lnTo>
                  <a:lnTo>
                    <a:pt x="69730" y="193249"/>
                  </a:lnTo>
                  <a:lnTo>
                    <a:pt x="124478" y="168784"/>
                  </a:lnTo>
                  <a:lnTo>
                    <a:pt x="165781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3969243" y="1395148"/>
            <a:ext cx="324600" cy="457868"/>
          </a:xfrm>
          <a:custGeom>
            <a:avLst/>
            <a:gdLst/>
            <a:ahLst/>
            <a:cxnLst/>
            <a:rect l="0" t="0" r="0" b="0"/>
            <a:pathLst>
              <a:path w="324600" h="457868">
                <a:moveTo>
                  <a:pt x="0" y="47256"/>
                </a:moveTo>
                <a:lnTo>
                  <a:pt x="16768" y="36077"/>
                </a:lnTo>
                <a:lnTo>
                  <a:pt x="37478" y="33709"/>
                </a:lnTo>
                <a:lnTo>
                  <a:pt x="75446" y="32713"/>
                </a:lnTo>
                <a:lnTo>
                  <a:pt x="136884" y="19821"/>
                </a:lnTo>
                <a:lnTo>
                  <a:pt x="190209" y="16490"/>
                </a:lnTo>
                <a:lnTo>
                  <a:pt x="252559" y="8543"/>
                </a:lnTo>
                <a:lnTo>
                  <a:pt x="314221" y="0"/>
                </a:lnTo>
                <a:lnTo>
                  <a:pt x="320615" y="1714"/>
                </a:lnTo>
                <a:lnTo>
                  <a:pt x="323708" y="6366"/>
                </a:lnTo>
                <a:lnTo>
                  <a:pt x="324599" y="12977"/>
                </a:lnTo>
                <a:lnTo>
                  <a:pt x="319352" y="26562"/>
                </a:lnTo>
                <a:lnTo>
                  <a:pt x="276839" y="84418"/>
                </a:lnTo>
                <a:lnTo>
                  <a:pt x="228094" y="143314"/>
                </a:lnTo>
                <a:lnTo>
                  <a:pt x="186002" y="205297"/>
                </a:lnTo>
                <a:lnTo>
                  <a:pt x="143890" y="268364"/>
                </a:lnTo>
                <a:lnTo>
                  <a:pt x="102946" y="331526"/>
                </a:lnTo>
                <a:lnTo>
                  <a:pt x="70384" y="387461"/>
                </a:lnTo>
                <a:lnTo>
                  <a:pt x="37117" y="443487"/>
                </a:lnTo>
                <a:lnTo>
                  <a:pt x="31586" y="45786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6361186" y="1326590"/>
            <a:ext cx="292825" cy="411553"/>
          </a:xfrm>
          <a:custGeom>
            <a:avLst/>
            <a:gdLst/>
            <a:ahLst/>
            <a:cxnLst/>
            <a:rect l="0" t="0" r="0" b="0"/>
            <a:pathLst>
              <a:path w="292825" h="411553">
                <a:moveTo>
                  <a:pt x="40140" y="0"/>
                </a:moveTo>
                <a:lnTo>
                  <a:pt x="28962" y="11179"/>
                </a:lnTo>
                <a:lnTo>
                  <a:pt x="23474" y="29145"/>
                </a:lnTo>
                <a:lnTo>
                  <a:pt x="11256" y="83907"/>
                </a:lnTo>
                <a:lnTo>
                  <a:pt x="4686" y="105142"/>
                </a:lnTo>
                <a:lnTo>
                  <a:pt x="2466" y="107530"/>
                </a:lnTo>
                <a:lnTo>
                  <a:pt x="986" y="104442"/>
                </a:lnTo>
                <a:lnTo>
                  <a:pt x="0" y="97704"/>
                </a:lnTo>
                <a:lnTo>
                  <a:pt x="5143" y="80859"/>
                </a:lnTo>
                <a:lnTo>
                  <a:pt x="27508" y="41449"/>
                </a:lnTo>
                <a:lnTo>
                  <a:pt x="43884" y="27001"/>
                </a:lnTo>
                <a:lnTo>
                  <a:pt x="64031" y="17850"/>
                </a:lnTo>
                <a:lnTo>
                  <a:pt x="88583" y="13782"/>
                </a:lnTo>
                <a:lnTo>
                  <a:pt x="99341" y="16207"/>
                </a:lnTo>
                <a:lnTo>
                  <a:pt x="117535" y="28260"/>
                </a:lnTo>
                <a:lnTo>
                  <a:pt x="130299" y="48435"/>
                </a:lnTo>
                <a:lnTo>
                  <a:pt x="159074" y="104731"/>
                </a:lnTo>
                <a:lnTo>
                  <a:pt x="171177" y="139046"/>
                </a:lnTo>
                <a:lnTo>
                  <a:pt x="175858" y="198738"/>
                </a:lnTo>
                <a:lnTo>
                  <a:pt x="176783" y="261525"/>
                </a:lnTo>
                <a:lnTo>
                  <a:pt x="171354" y="301707"/>
                </a:lnTo>
                <a:lnTo>
                  <a:pt x="143191" y="359115"/>
                </a:lnTo>
                <a:lnTo>
                  <a:pt x="126176" y="384305"/>
                </a:lnTo>
                <a:lnTo>
                  <a:pt x="100727" y="406586"/>
                </a:lnTo>
                <a:lnTo>
                  <a:pt x="77986" y="411552"/>
                </a:lnTo>
                <a:lnTo>
                  <a:pt x="30848" y="405208"/>
                </a:lnTo>
                <a:lnTo>
                  <a:pt x="22247" y="399990"/>
                </a:lnTo>
                <a:lnTo>
                  <a:pt x="9571" y="384834"/>
                </a:lnTo>
                <a:lnTo>
                  <a:pt x="6893" y="375879"/>
                </a:lnTo>
                <a:lnTo>
                  <a:pt x="7036" y="356571"/>
                </a:lnTo>
                <a:lnTo>
                  <a:pt x="13694" y="325969"/>
                </a:lnTo>
                <a:lnTo>
                  <a:pt x="26047" y="308262"/>
                </a:lnTo>
                <a:lnTo>
                  <a:pt x="34254" y="300265"/>
                </a:lnTo>
                <a:lnTo>
                  <a:pt x="43235" y="296103"/>
                </a:lnTo>
                <a:lnTo>
                  <a:pt x="62573" y="294598"/>
                </a:lnTo>
                <a:lnTo>
                  <a:pt x="93190" y="300328"/>
                </a:lnTo>
                <a:lnTo>
                  <a:pt x="146925" y="334196"/>
                </a:lnTo>
                <a:lnTo>
                  <a:pt x="202424" y="381412"/>
                </a:lnTo>
                <a:lnTo>
                  <a:pt x="251284" y="402982"/>
                </a:lnTo>
                <a:lnTo>
                  <a:pt x="268903" y="404101"/>
                </a:lnTo>
                <a:lnTo>
                  <a:pt x="292824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5201077" y="1558217"/>
            <a:ext cx="252685" cy="242157"/>
            <a:chOff x="5201077" y="1558217"/>
            <a:chExt cx="252685" cy="242157"/>
          </a:xfrm>
        </p:grpSpPr>
        <p:sp>
          <p:nvSpPr>
            <p:cNvPr id="42" name="Freeform 41"/>
            <p:cNvSpPr/>
            <p:nvPr/>
          </p:nvSpPr>
          <p:spPr>
            <a:xfrm>
              <a:off x="5316891" y="1558217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0095" y="166681"/>
                  </a:lnTo>
                  <a:lnTo>
                    <a:pt x="10471" y="228981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01077" y="1695088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203754" y="2195"/>
                  </a:lnTo>
                  <a:lnTo>
                    <a:pt x="155908" y="650"/>
                  </a:lnTo>
                  <a:lnTo>
                    <a:pt x="104687" y="193"/>
                  </a:lnTo>
                  <a:lnTo>
                    <a:pt x="5558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558425" y="1439333"/>
            <a:ext cx="958094" cy="500925"/>
            <a:chOff x="2558425" y="1439333"/>
            <a:chExt cx="958094" cy="500925"/>
          </a:xfrm>
        </p:grpSpPr>
        <p:sp>
          <p:nvSpPr>
            <p:cNvPr id="45" name="Freeform 44"/>
            <p:cNvSpPr/>
            <p:nvPr/>
          </p:nvSpPr>
          <p:spPr>
            <a:xfrm>
              <a:off x="2558425" y="1452932"/>
              <a:ext cx="9878" cy="473784"/>
            </a:xfrm>
            <a:custGeom>
              <a:avLst/>
              <a:gdLst/>
              <a:ahLst/>
              <a:cxnLst/>
              <a:rect l="0" t="0" r="0" b="0"/>
              <a:pathLst>
                <a:path w="9878" h="473784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19" y="173425"/>
                  </a:lnTo>
                  <a:lnTo>
                    <a:pt x="8333" y="225690"/>
                  </a:lnTo>
                  <a:lnTo>
                    <a:pt x="9877" y="285630"/>
                  </a:lnTo>
                  <a:lnTo>
                    <a:pt x="7216" y="344724"/>
                  </a:lnTo>
                  <a:lnTo>
                    <a:pt x="2138" y="396159"/>
                  </a:lnTo>
                  <a:lnTo>
                    <a:pt x="633" y="437915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18378" y="1439333"/>
              <a:ext cx="345415" cy="500925"/>
            </a:xfrm>
            <a:custGeom>
              <a:avLst/>
              <a:gdLst/>
              <a:ahLst/>
              <a:cxnLst/>
              <a:rect l="0" t="0" r="0" b="0"/>
              <a:pathLst>
                <a:path w="345415" h="500925">
                  <a:moveTo>
                    <a:pt x="29559" y="55713"/>
                  </a:moveTo>
                  <a:lnTo>
                    <a:pt x="26440" y="109858"/>
                  </a:lnTo>
                  <a:lnTo>
                    <a:pt x="14905" y="164804"/>
                  </a:lnTo>
                  <a:lnTo>
                    <a:pt x="4810" y="201120"/>
                  </a:lnTo>
                  <a:lnTo>
                    <a:pt x="2532" y="202954"/>
                  </a:lnTo>
                  <a:lnTo>
                    <a:pt x="0" y="189394"/>
                  </a:lnTo>
                  <a:lnTo>
                    <a:pt x="9694" y="128068"/>
                  </a:lnTo>
                  <a:lnTo>
                    <a:pt x="22503" y="90020"/>
                  </a:lnTo>
                  <a:lnTo>
                    <a:pt x="61450" y="27486"/>
                  </a:lnTo>
                  <a:lnTo>
                    <a:pt x="76488" y="12752"/>
                  </a:lnTo>
                  <a:lnTo>
                    <a:pt x="94870" y="2304"/>
                  </a:lnTo>
                  <a:lnTo>
                    <a:pt x="114738" y="0"/>
                  </a:lnTo>
                  <a:lnTo>
                    <a:pt x="124950" y="1024"/>
                  </a:lnTo>
                  <a:lnTo>
                    <a:pt x="145655" y="11520"/>
                  </a:lnTo>
                  <a:lnTo>
                    <a:pt x="173922" y="37160"/>
                  </a:lnTo>
                  <a:lnTo>
                    <a:pt x="188477" y="57996"/>
                  </a:lnTo>
                  <a:lnTo>
                    <a:pt x="207353" y="112619"/>
                  </a:lnTo>
                  <a:lnTo>
                    <a:pt x="222346" y="168209"/>
                  </a:lnTo>
                  <a:lnTo>
                    <a:pt x="226998" y="230966"/>
                  </a:lnTo>
                  <a:lnTo>
                    <a:pt x="220771" y="289354"/>
                  </a:lnTo>
                  <a:lnTo>
                    <a:pt x="211517" y="347598"/>
                  </a:lnTo>
                  <a:lnTo>
                    <a:pt x="197909" y="403618"/>
                  </a:lnTo>
                  <a:lnTo>
                    <a:pt x="188610" y="430266"/>
                  </a:lnTo>
                  <a:lnTo>
                    <a:pt x="149724" y="481203"/>
                  </a:lnTo>
                  <a:lnTo>
                    <a:pt x="122485" y="498549"/>
                  </a:lnTo>
                  <a:lnTo>
                    <a:pt x="102445" y="500924"/>
                  </a:lnTo>
                  <a:lnTo>
                    <a:pt x="81840" y="496910"/>
                  </a:lnTo>
                  <a:lnTo>
                    <a:pt x="60984" y="487327"/>
                  </a:lnTo>
                  <a:lnTo>
                    <a:pt x="46256" y="472149"/>
                  </a:lnTo>
                  <a:lnTo>
                    <a:pt x="27268" y="433810"/>
                  </a:lnTo>
                  <a:lnTo>
                    <a:pt x="25811" y="413269"/>
                  </a:lnTo>
                  <a:lnTo>
                    <a:pt x="30233" y="392442"/>
                  </a:lnTo>
                  <a:lnTo>
                    <a:pt x="45877" y="362155"/>
                  </a:lnTo>
                  <a:lnTo>
                    <a:pt x="58649" y="345548"/>
                  </a:lnTo>
                  <a:lnTo>
                    <a:pt x="81482" y="333487"/>
                  </a:lnTo>
                  <a:lnTo>
                    <a:pt x="108788" y="326567"/>
                  </a:lnTo>
                  <a:lnTo>
                    <a:pt x="161153" y="331657"/>
                  </a:lnTo>
                  <a:lnTo>
                    <a:pt x="221540" y="338338"/>
                  </a:lnTo>
                  <a:lnTo>
                    <a:pt x="272462" y="346894"/>
                  </a:lnTo>
                  <a:lnTo>
                    <a:pt x="323942" y="349797"/>
                  </a:lnTo>
                  <a:lnTo>
                    <a:pt x="345414" y="35051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358590" y="1579274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147399" y="0"/>
                  </a:moveTo>
                  <a:lnTo>
                    <a:pt x="101618" y="55660"/>
                  </a:lnTo>
                  <a:lnTo>
                    <a:pt x="46025" y="11745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16476" y="1589803"/>
              <a:ext cx="200043" cy="221099"/>
            </a:xfrm>
            <a:custGeom>
              <a:avLst/>
              <a:gdLst/>
              <a:ahLst/>
              <a:cxnLst/>
              <a:rect l="0" t="0" r="0" b="0"/>
              <a:pathLst>
                <a:path w="200043" h="221099">
                  <a:moveTo>
                    <a:pt x="0" y="0"/>
                  </a:moveTo>
                  <a:lnTo>
                    <a:pt x="24047" y="9575"/>
                  </a:lnTo>
                  <a:lnTo>
                    <a:pt x="73871" y="48495"/>
                  </a:lnTo>
                  <a:lnTo>
                    <a:pt x="120200" y="109229"/>
                  </a:lnTo>
                  <a:lnTo>
                    <a:pt x="155675" y="159400"/>
                  </a:lnTo>
                  <a:lnTo>
                    <a:pt x="200042" y="22109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389969" y="1979357"/>
            <a:ext cx="1847578" cy="412950"/>
            <a:chOff x="2389969" y="1979357"/>
            <a:chExt cx="1847578" cy="412950"/>
          </a:xfrm>
        </p:grpSpPr>
        <p:sp>
          <p:nvSpPr>
            <p:cNvPr id="50" name="Freeform 49"/>
            <p:cNvSpPr/>
            <p:nvPr/>
          </p:nvSpPr>
          <p:spPr>
            <a:xfrm>
              <a:off x="2389969" y="1979357"/>
              <a:ext cx="1847578" cy="147400"/>
            </a:xfrm>
            <a:custGeom>
              <a:avLst/>
              <a:gdLst/>
              <a:ahLst/>
              <a:cxnLst/>
              <a:rect l="0" t="0" r="0" b="0"/>
              <a:pathLst>
                <a:path w="1847578" h="147400">
                  <a:moveTo>
                    <a:pt x="1831958" y="0"/>
                  </a:moveTo>
                  <a:lnTo>
                    <a:pt x="1835078" y="42692"/>
                  </a:lnTo>
                  <a:lnTo>
                    <a:pt x="1847577" y="94833"/>
                  </a:lnTo>
                  <a:lnTo>
                    <a:pt x="1845529" y="115847"/>
                  </a:lnTo>
                  <a:lnTo>
                    <a:pt x="1841005" y="124025"/>
                  </a:lnTo>
                  <a:lnTo>
                    <a:pt x="1826620" y="136231"/>
                  </a:lnTo>
                  <a:lnTo>
                    <a:pt x="1805409" y="142435"/>
                  </a:lnTo>
                  <a:lnTo>
                    <a:pt x="1753664" y="146419"/>
                  </a:lnTo>
                  <a:lnTo>
                    <a:pt x="1698383" y="146036"/>
                  </a:lnTo>
                  <a:lnTo>
                    <a:pt x="1639283" y="139027"/>
                  </a:lnTo>
                  <a:lnTo>
                    <a:pt x="1577220" y="137296"/>
                  </a:lnTo>
                  <a:lnTo>
                    <a:pt x="1519900" y="129719"/>
                  </a:lnTo>
                  <a:lnTo>
                    <a:pt x="1460398" y="127009"/>
                  </a:lnTo>
                  <a:lnTo>
                    <a:pt x="1403844" y="132063"/>
                  </a:lnTo>
                  <a:lnTo>
                    <a:pt x="1350472" y="135921"/>
                  </a:lnTo>
                  <a:lnTo>
                    <a:pt x="1297989" y="139802"/>
                  </a:lnTo>
                  <a:lnTo>
                    <a:pt x="1247891" y="145899"/>
                  </a:lnTo>
                  <a:lnTo>
                    <a:pt x="1192935" y="147103"/>
                  </a:lnTo>
                  <a:lnTo>
                    <a:pt x="1137019" y="147341"/>
                  </a:lnTo>
                  <a:lnTo>
                    <a:pt x="1080914" y="147387"/>
                  </a:lnTo>
                  <a:lnTo>
                    <a:pt x="1024771" y="147397"/>
                  </a:lnTo>
                  <a:lnTo>
                    <a:pt x="968621" y="147399"/>
                  </a:lnTo>
                  <a:lnTo>
                    <a:pt x="912469" y="141810"/>
                  </a:lnTo>
                  <a:lnTo>
                    <a:pt x="856317" y="137846"/>
                  </a:lnTo>
                  <a:lnTo>
                    <a:pt x="803285" y="133944"/>
                  </a:lnTo>
                  <a:lnTo>
                    <a:pt x="753078" y="127844"/>
                  </a:lnTo>
                  <a:lnTo>
                    <a:pt x="690865" y="126639"/>
                  </a:lnTo>
                  <a:lnTo>
                    <a:pt x="632303" y="123281"/>
                  </a:lnTo>
                  <a:lnTo>
                    <a:pt x="575674" y="117289"/>
                  </a:lnTo>
                  <a:lnTo>
                    <a:pt x="512193" y="114935"/>
                  </a:lnTo>
                  <a:lnTo>
                    <a:pt x="453380" y="107538"/>
                  </a:lnTo>
                  <a:lnTo>
                    <a:pt x="396702" y="105730"/>
                  </a:lnTo>
                  <a:lnTo>
                    <a:pt x="333211" y="112609"/>
                  </a:lnTo>
                  <a:lnTo>
                    <a:pt x="274396" y="118300"/>
                  </a:lnTo>
                  <a:lnTo>
                    <a:pt x="212129" y="124754"/>
                  </a:lnTo>
                  <a:lnTo>
                    <a:pt x="160859" y="125871"/>
                  </a:lnTo>
                  <a:lnTo>
                    <a:pt x="100708" y="127419"/>
                  </a:lnTo>
                  <a:lnTo>
                    <a:pt x="50698" y="131537"/>
                  </a:lnTo>
                  <a:lnTo>
                    <a:pt x="26042" y="126311"/>
                  </a:lnTo>
                  <a:lnTo>
                    <a:pt x="7284" y="116190"/>
                  </a:lnTo>
                  <a:lnTo>
                    <a:pt x="2516" y="109045"/>
                  </a:lnTo>
                  <a:lnTo>
                    <a:pt x="338" y="91748"/>
                  </a:lnTo>
                  <a:lnTo>
                    <a:pt x="44" y="333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79490" y="2105699"/>
              <a:ext cx="179101" cy="286608"/>
            </a:xfrm>
            <a:custGeom>
              <a:avLst/>
              <a:gdLst/>
              <a:ahLst/>
              <a:cxnLst/>
              <a:rect l="0" t="0" r="0" b="0"/>
              <a:pathLst>
                <a:path w="179101" h="286608">
                  <a:moveTo>
                    <a:pt x="73815" y="0"/>
                  </a:moveTo>
                  <a:lnTo>
                    <a:pt x="73815" y="48931"/>
                  </a:lnTo>
                  <a:lnTo>
                    <a:pt x="73815" y="108061"/>
                  </a:lnTo>
                  <a:lnTo>
                    <a:pt x="73815" y="164802"/>
                  </a:lnTo>
                  <a:lnTo>
                    <a:pt x="73815" y="221070"/>
                  </a:lnTo>
                  <a:lnTo>
                    <a:pt x="73815" y="277245"/>
                  </a:lnTo>
                  <a:lnTo>
                    <a:pt x="71475" y="284266"/>
                  </a:lnTo>
                  <a:lnTo>
                    <a:pt x="67576" y="286607"/>
                  </a:lnTo>
                  <a:lnTo>
                    <a:pt x="62637" y="285828"/>
                  </a:lnTo>
                  <a:lnTo>
                    <a:pt x="44507" y="273553"/>
                  </a:lnTo>
                  <a:lnTo>
                    <a:pt x="34273" y="255330"/>
                  </a:lnTo>
                  <a:lnTo>
                    <a:pt x="7751" y="192865"/>
                  </a:lnTo>
                  <a:lnTo>
                    <a:pt x="0" y="181644"/>
                  </a:lnTo>
                  <a:lnTo>
                    <a:pt x="1208" y="181928"/>
                  </a:lnTo>
                  <a:lnTo>
                    <a:pt x="8790" y="189651"/>
                  </a:lnTo>
                  <a:lnTo>
                    <a:pt x="59979" y="248974"/>
                  </a:lnTo>
                  <a:lnTo>
                    <a:pt x="68100" y="252551"/>
                  </a:lnTo>
                  <a:lnTo>
                    <a:pt x="86483" y="253405"/>
                  </a:lnTo>
                  <a:lnTo>
                    <a:pt x="103232" y="246765"/>
                  </a:lnTo>
                  <a:lnTo>
                    <a:pt x="165396" y="195598"/>
                  </a:lnTo>
                  <a:lnTo>
                    <a:pt x="17910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887434" y="2595995"/>
            <a:ext cx="765955" cy="712965"/>
            <a:chOff x="2887434" y="2595995"/>
            <a:chExt cx="765955" cy="712965"/>
          </a:xfrm>
        </p:grpSpPr>
        <p:sp>
          <p:nvSpPr>
            <p:cNvPr id="53" name="Freeform 52"/>
            <p:cNvSpPr/>
            <p:nvPr/>
          </p:nvSpPr>
          <p:spPr>
            <a:xfrm>
              <a:off x="2887434" y="2595995"/>
              <a:ext cx="302701" cy="712965"/>
            </a:xfrm>
            <a:custGeom>
              <a:avLst/>
              <a:gdLst/>
              <a:ahLst/>
              <a:cxnLst/>
              <a:rect l="0" t="0" r="0" b="0"/>
              <a:pathLst>
                <a:path w="302701" h="712965">
                  <a:moveTo>
                    <a:pt x="302700" y="99300"/>
                  </a:moveTo>
                  <a:lnTo>
                    <a:pt x="266784" y="159241"/>
                  </a:lnTo>
                  <a:lnTo>
                    <a:pt x="232402" y="211366"/>
                  </a:lnTo>
                  <a:lnTo>
                    <a:pt x="188772" y="266063"/>
                  </a:lnTo>
                  <a:lnTo>
                    <a:pt x="155860" y="314957"/>
                  </a:lnTo>
                  <a:lnTo>
                    <a:pt x="116417" y="374523"/>
                  </a:lnTo>
                  <a:lnTo>
                    <a:pt x="80160" y="426626"/>
                  </a:lnTo>
                  <a:lnTo>
                    <a:pt x="48779" y="483668"/>
                  </a:lnTo>
                  <a:lnTo>
                    <a:pt x="26211" y="546403"/>
                  </a:lnTo>
                  <a:lnTo>
                    <a:pt x="12732" y="601434"/>
                  </a:lnTo>
                  <a:lnTo>
                    <a:pt x="10503" y="642184"/>
                  </a:lnTo>
                  <a:lnTo>
                    <a:pt x="14128" y="665795"/>
                  </a:lnTo>
                  <a:lnTo>
                    <a:pt x="22758" y="684868"/>
                  </a:lnTo>
                  <a:lnTo>
                    <a:pt x="28334" y="693229"/>
                  </a:lnTo>
                  <a:lnTo>
                    <a:pt x="43889" y="705640"/>
                  </a:lnTo>
                  <a:lnTo>
                    <a:pt x="52951" y="710587"/>
                  </a:lnTo>
                  <a:lnTo>
                    <a:pt x="75497" y="712964"/>
                  </a:lnTo>
                  <a:lnTo>
                    <a:pt x="122510" y="704958"/>
                  </a:lnTo>
                  <a:lnTo>
                    <a:pt x="154944" y="684297"/>
                  </a:lnTo>
                  <a:lnTo>
                    <a:pt x="196444" y="643981"/>
                  </a:lnTo>
                  <a:lnTo>
                    <a:pt x="231213" y="592601"/>
                  </a:lnTo>
                  <a:lnTo>
                    <a:pt x="240902" y="567329"/>
                  </a:lnTo>
                  <a:lnTo>
                    <a:pt x="242869" y="543619"/>
                  </a:lnTo>
                  <a:lnTo>
                    <a:pt x="234600" y="488624"/>
                  </a:lnTo>
                  <a:lnTo>
                    <a:pt x="225250" y="464965"/>
                  </a:lnTo>
                  <a:lnTo>
                    <a:pt x="179648" y="408586"/>
                  </a:lnTo>
                  <a:lnTo>
                    <a:pt x="123486" y="359029"/>
                  </a:lnTo>
                  <a:lnTo>
                    <a:pt x="69975" y="309656"/>
                  </a:lnTo>
                  <a:lnTo>
                    <a:pt x="41502" y="285110"/>
                  </a:lnTo>
                  <a:lnTo>
                    <a:pt x="20215" y="245967"/>
                  </a:lnTo>
                  <a:lnTo>
                    <a:pt x="2288" y="192790"/>
                  </a:lnTo>
                  <a:lnTo>
                    <a:pt x="0" y="154037"/>
                  </a:lnTo>
                  <a:lnTo>
                    <a:pt x="7380" y="114088"/>
                  </a:lnTo>
                  <a:lnTo>
                    <a:pt x="23866" y="80675"/>
                  </a:lnTo>
                  <a:lnTo>
                    <a:pt x="57289" y="40421"/>
                  </a:lnTo>
                  <a:lnTo>
                    <a:pt x="89346" y="24402"/>
                  </a:lnTo>
                  <a:lnTo>
                    <a:pt x="152740" y="4848"/>
                  </a:lnTo>
                  <a:lnTo>
                    <a:pt x="175220" y="0"/>
                  </a:lnTo>
                  <a:lnTo>
                    <a:pt x="196909" y="1744"/>
                  </a:lnTo>
                  <a:lnTo>
                    <a:pt x="239429" y="20801"/>
                  </a:lnTo>
                  <a:lnTo>
                    <a:pt x="286570" y="53969"/>
                  </a:lnTo>
                  <a:lnTo>
                    <a:pt x="295531" y="67844"/>
                  </a:lnTo>
                  <a:lnTo>
                    <a:pt x="302700" y="88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36819" y="2653181"/>
              <a:ext cx="16570" cy="558011"/>
            </a:xfrm>
            <a:custGeom>
              <a:avLst/>
              <a:gdLst/>
              <a:ahLst/>
              <a:cxnLst/>
              <a:rect l="0" t="0" r="0" b="0"/>
              <a:pathLst>
                <a:path w="16570" h="558011">
                  <a:moveTo>
                    <a:pt x="16569" y="0"/>
                  </a:moveTo>
                  <a:lnTo>
                    <a:pt x="16569" y="58617"/>
                  </a:lnTo>
                  <a:lnTo>
                    <a:pt x="16569" y="104585"/>
                  </a:lnTo>
                  <a:lnTo>
                    <a:pt x="16569" y="160840"/>
                  </a:lnTo>
                  <a:lnTo>
                    <a:pt x="10980" y="210783"/>
                  </a:lnTo>
                  <a:lnTo>
                    <a:pt x="7504" y="266395"/>
                  </a:lnTo>
                  <a:lnTo>
                    <a:pt x="6474" y="316148"/>
                  </a:lnTo>
                  <a:lnTo>
                    <a:pt x="6169" y="371704"/>
                  </a:lnTo>
                  <a:lnTo>
                    <a:pt x="0" y="428142"/>
                  </a:lnTo>
                  <a:lnTo>
                    <a:pt x="4501" y="479325"/>
                  </a:lnTo>
                  <a:lnTo>
                    <a:pt x="5585" y="521828"/>
                  </a:lnTo>
                  <a:lnTo>
                    <a:pt x="6041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95982" y="2684766"/>
              <a:ext cx="246879" cy="328250"/>
            </a:xfrm>
            <a:custGeom>
              <a:avLst/>
              <a:gdLst/>
              <a:ahLst/>
              <a:cxnLst/>
              <a:rect l="0" t="0" r="0" b="0"/>
              <a:pathLst>
                <a:path w="246879" h="328250">
                  <a:moveTo>
                    <a:pt x="246878" y="200042"/>
                  </a:moveTo>
                  <a:lnTo>
                    <a:pt x="185767" y="226406"/>
                  </a:lnTo>
                  <a:lnTo>
                    <a:pt x="131336" y="259940"/>
                  </a:lnTo>
                  <a:lnTo>
                    <a:pt x="67917" y="296249"/>
                  </a:lnTo>
                  <a:lnTo>
                    <a:pt x="13790" y="328249"/>
                  </a:lnTo>
                  <a:lnTo>
                    <a:pt x="7258" y="326457"/>
                  </a:lnTo>
                  <a:lnTo>
                    <a:pt x="2903" y="320584"/>
                  </a:lnTo>
                  <a:lnTo>
                    <a:pt x="0" y="311989"/>
                  </a:lnTo>
                  <a:lnTo>
                    <a:pt x="3014" y="289960"/>
                  </a:lnTo>
                  <a:lnTo>
                    <a:pt x="18423" y="237691"/>
                  </a:lnTo>
                  <a:lnTo>
                    <a:pt x="33901" y="188371"/>
                  </a:lnTo>
                  <a:lnTo>
                    <a:pt x="55156" y="130969"/>
                  </a:lnTo>
                  <a:lnTo>
                    <a:pt x="70967" y="68375"/>
                  </a:lnTo>
                  <a:lnTo>
                    <a:pt x="85773" y="11431"/>
                  </a:lnTo>
                  <a:lnTo>
                    <a:pt x="889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685181" y="2632124"/>
            <a:ext cx="1389763" cy="589597"/>
            <a:chOff x="4685181" y="2632124"/>
            <a:chExt cx="1389763" cy="589597"/>
          </a:xfrm>
        </p:grpSpPr>
        <p:sp>
          <p:nvSpPr>
            <p:cNvPr id="57" name="Freeform 56"/>
            <p:cNvSpPr/>
            <p:nvPr/>
          </p:nvSpPr>
          <p:spPr>
            <a:xfrm>
              <a:off x="4811523" y="2821637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2724" y="48931"/>
                  </a:lnTo>
                  <a:lnTo>
                    <a:pt x="11179" y="99896"/>
                  </a:lnTo>
                  <a:lnTo>
                    <a:pt x="7602" y="156331"/>
                  </a:lnTo>
                  <a:lnTo>
                    <a:pt x="2252" y="20697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685181" y="2947979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183539" y="9065"/>
                  </a:lnTo>
                  <a:lnTo>
                    <a:pt x="129365" y="18645"/>
                  </a:lnTo>
                  <a:lnTo>
                    <a:pt x="73603" y="31802"/>
                  </a:lnTo>
                  <a:lnTo>
                    <a:pt x="10275" y="4954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79673" y="2632124"/>
              <a:ext cx="395271" cy="589597"/>
            </a:xfrm>
            <a:custGeom>
              <a:avLst/>
              <a:gdLst/>
              <a:ahLst/>
              <a:cxnLst/>
              <a:rect l="0" t="0" r="0" b="0"/>
              <a:pathLst>
                <a:path w="395271" h="589597">
                  <a:moveTo>
                    <a:pt x="174171" y="0"/>
                  </a:moveTo>
                  <a:lnTo>
                    <a:pt x="146660" y="53875"/>
                  </a:lnTo>
                  <a:lnTo>
                    <a:pt x="134564" y="83423"/>
                  </a:lnTo>
                  <a:lnTo>
                    <a:pt x="103387" y="122264"/>
                  </a:lnTo>
                  <a:lnTo>
                    <a:pt x="100076" y="123624"/>
                  </a:lnTo>
                  <a:lnTo>
                    <a:pt x="99038" y="121020"/>
                  </a:lnTo>
                  <a:lnTo>
                    <a:pt x="115042" y="62243"/>
                  </a:lnTo>
                  <a:lnTo>
                    <a:pt x="130785" y="36900"/>
                  </a:lnTo>
                  <a:lnTo>
                    <a:pt x="149820" y="24979"/>
                  </a:lnTo>
                  <a:lnTo>
                    <a:pt x="172707" y="18121"/>
                  </a:lnTo>
                  <a:lnTo>
                    <a:pt x="194577" y="18972"/>
                  </a:lnTo>
                  <a:lnTo>
                    <a:pt x="226621" y="31618"/>
                  </a:lnTo>
                  <a:lnTo>
                    <a:pt x="252753" y="55772"/>
                  </a:lnTo>
                  <a:lnTo>
                    <a:pt x="269725" y="85155"/>
                  </a:lnTo>
                  <a:lnTo>
                    <a:pt x="284769" y="136100"/>
                  </a:lnTo>
                  <a:lnTo>
                    <a:pt x="290779" y="184345"/>
                  </a:lnTo>
                  <a:lnTo>
                    <a:pt x="303998" y="235685"/>
                  </a:lnTo>
                  <a:lnTo>
                    <a:pt x="306615" y="287941"/>
                  </a:lnTo>
                  <a:lnTo>
                    <a:pt x="294782" y="339300"/>
                  </a:lnTo>
                  <a:lnTo>
                    <a:pt x="282178" y="382333"/>
                  </a:lnTo>
                  <a:lnTo>
                    <a:pt x="250815" y="437924"/>
                  </a:lnTo>
                  <a:lnTo>
                    <a:pt x="222022" y="475061"/>
                  </a:lnTo>
                  <a:lnTo>
                    <a:pt x="163222" y="519210"/>
                  </a:lnTo>
                  <a:lnTo>
                    <a:pt x="130763" y="538065"/>
                  </a:lnTo>
                  <a:lnTo>
                    <a:pt x="105356" y="543297"/>
                  </a:lnTo>
                  <a:lnTo>
                    <a:pt x="70333" y="540653"/>
                  </a:lnTo>
                  <a:lnTo>
                    <a:pt x="28228" y="528109"/>
                  </a:lnTo>
                  <a:lnTo>
                    <a:pt x="11432" y="517035"/>
                  </a:lnTo>
                  <a:lnTo>
                    <a:pt x="6017" y="508467"/>
                  </a:lnTo>
                  <a:lnTo>
                    <a:pt x="0" y="486468"/>
                  </a:lnTo>
                  <a:lnTo>
                    <a:pt x="2202" y="447775"/>
                  </a:lnTo>
                  <a:lnTo>
                    <a:pt x="15853" y="412264"/>
                  </a:lnTo>
                  <a:lnTo>
                    <a:pt x="24172" y="405864"/>
                  </a:lnTo>
                  <a:lnTo>
                    <a:pt x="45894" y="401872"/>
                  </a:lnTo>
                  <a:lnTo>
                    <a:pt x="78842" y="406202"/>
                  </a:lnTo>
                  <a:lnTo>
                    <a:pt x="116420" y="420483"/>
                  </a:lnTo>
                  <a:lnTo>
                    <a:pt x="173498" y="461435"/>
                  </a:lnTo>
                  <a:lnTo>
                    <a:pt x="227895" y="505345"/>
                  </a:lnTo>
                  <a:lnTo>
                    <a:pt x="288509" y="543507"/>
                  </a:lnTo>
                  <a:lnTo>
                    <a:pt x="342433" y="567553"/>
                  </a:lnTo>
                  <a:lnTo>
                    <a:pt x="395270" y="58959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221665" y="3726943"/>
            <a:ext cx="2524272" cy="1863303"/>
            <a:chOff x="3221665" y="3726943"/>
            <a:chExt cx="2524272" cy="1863303"/>
          </a:xfrm>
        </p:grpSpPr>
        <p:pic>
          <p:nvPicPr>
            <p:cNvPr id="61" name="Picture 60" descr="NBK-864-e871ba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75082" y="3981297"/>
              <a:ext cx="540025" cy="13331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2" name="Picture 61" descr="NBK-864-e871e9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16670" y="4095256"/>
              <a:ext cx="597305" cy="122990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3" name="Picture 62" descr="NBK-864-e87237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21665" y="3726943"/>
              <a:ext cx="2524272" cy="18633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664160" y="105284"/>
            <a:ext cx="2240498" cy="915981"/>
            <a:chOff x="1664160" y="105284"/>
            <a:chExt cx="2240498" cy="915981"/>
          </a:xfrm>
        </p:grpSpPr>
        <p:sp>
          <p:nvSpPr>
            <p:cNvPr id="2" name="Freeform 1"/>
            <p:cNvSpPr/>
            <p:nvPr/>
          </p:nvSpPr>
          <p:spPr>
            <a:xfrm>
              <a:off x="1664160" y="105284"/>
              <a:ext cx="230970" cy="915981"/>
            </a:xfrm>
            <a:custGeom>
              <a:avLst/>
              <a:gdLst/>
              <a:ahLst/>
              <a:cxnLst/>
              <a:rect l="0" t="0" r="0" b="0"/>
              <a:pathLst>
                <a:path w="230970" h="915981">
                  <a:moveTo>
                    <a:pt x="230969" y="0"/>
                  </a:moveTo>
                  <a:lnTo>
                    <a:pt x="188307" y="55660"/>
                  </a:lnTo>
                  <a:lnTo>
                    <a:pt x="153688" y="114088"/>
                  </a:lnTo>
                  <a:lnTo>
                    <a:pt x="125670" y="168809"/>
                  </a:lnTo>
                  <a:lnTo>
                    <a:pt x="91757" y="223052"/>
                  </a:lnTo>
                  <a:lnTo>
                    <a:pt x="59198" y="277206"/>
                  </a:lnTo>
                  <a:lnTo>
                    <a:pt x="32845" y="338019"/>
                  </a:lnTo>
                  <a:lnTo>
                    <a:pt x="18498" y="387413"/>
                  </a:lnTo>
                  <a:lnTo>
                    <a:pt x="6838" y="444682"/>
                  </a:lnTo>
                  <a:lnTo>
                    <a:pt x="1563" y="500515"/>
                  </a:lnTo>
                  <a:lnTo>
                    <a:pt x="0" y="554103"/>
                  </a:lnTo>
                  <a:lnTo>
                    <a:pt x="7878" y="607802"/>
                  </a:lnTo>
                  <a:lnTo>
                    <a:pt x="24108" y="668509"/>
                  </a:lnTo>
                  <a:lnTo>
                    <a:pt x="39156" y="729360"/>
                  </a:lnTo>
                  <a:lnTo>
                    <a:pt x="63445" y="780721"/>
                  </a:lnTo>
                  <a:lnTo>
                    <a:pt x="90773" y="824401"/>
                  </a:lnTo>
                  <a:lnTo>
                    <a:pt x="149286" y="886703"/>
                  </a:lnTo>
                  <a:lnTo>
                    <a:pt x="171022" y="906265"/>
                  </a:lnTo>
                  <a:lnTo>
                    <a:pt x="199384" y="9159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22637" y="305326"/>
              <a:ext cx="389653" cy="585522"/>
            </a:xfrm>
            <a:custGeom>
              <a:avLst/>
              <a:gdLst/>
              <a:ahLst/>
              <a:cxnLst/>
              <a:rect l="0" t="0" r="0" b="0"/>
              <a:pathLst>
                <a:path w="389653" h="585522">
                  <a:moveTo>
                    <a:pt x="225176" y="0"/>
                  </a:moveTo>
                  <a:lnTo>
                    <a:pt x="187698" y="8333"/>
                  </a:lnTo>
                  <a:lnTo>
                    <a:pt x="130685" y="10095"/>
                  </a:lnTo>
                  <a:lnTo>
                    <a:pt x="72674" y="9273"/>
                  </a:lnTo>
                  <a:lnTo>
                    <a:pt x="37271" y="4437"/>
                  </a:lnTo>
                  <a:lnTo>
                    <a:pt x="15320" y="7041"/>
                  </a:lnTo>
                  <a:lnTo>
                    <a:pt x="8063" y="14053"/>
                  </a:lnTo>
                  <a:lnTo>
                    <a:pt x="0" y="37441"/>
                  </a:lnTo>
                  <a:lnTo>
                    <a:pt x="2732" y="97261"/>
                  </a:lnTo>
                  <a:lnTo>
                    <a:pt x="9401" y="151403"/>
                  </a:lnTo>
                  <a:lnTo>
                    <a:pt x="21983" y="207158"/>
                  </a:lnTo>
                  <a:lnTo>
                    <a:pt x="28803" y="235180"/>
                  </a:lnTo>
                  <a:lnTo>
                    <a:pt x="33430" y="242184"/>
                  </a:lnTo>
                  <a:lnTo>
                    <a:pt x="38853" y="244514"/>
                  </a:lnTo>
                  <a:lnTo>
                    <a:pt x="44809" y="243728"/>
                  </a:lnTo>
                  <a:lnTo>
                    <a:pt x="57665" y="236615"/>
                  </a:lnTo>
                  <a:lnTo>
                    <a:pt x="96161" y="212985"/>
                  </a:lnTo>
                  <a:lnTo>
                    <a:pt x="118703" y="208914"/>
                  </a:lnTo>
                  <a:lnTo>
                    <a:pt x="167360" y="215832"/>
                  </a:lnTo>
                  <a:lnTo>
                    <a:pt x="220861" y="236869"/>
                  </a:lnTo>
                  <a:lnTo>
                    <a:pt x="277250" y="270460"/>
                  </a:lnTo>
                  <a:lnTo>
                    <a:pt x="327267" y="325143"/>
                  </a:lnTo>
                  <a:lnTo>
                    <a:pt x="365135" y="387268"/>
                  </a:lnTo>
                  <a:lnTo>
                    <a:pt x="384149" y="428521"/>
                  </a:lnTo>
                  <a:lnTo>
                    <a:pt x="389652" y="469210"/>
                  </a:lnTo>
                  <a:lnTo>
                    <a:pt x="386794" y="492807"/>
                  </a:lnTo>
                  <a:lnTo>
                    <a:pt x="373018" y="525823"/>
                  </a:lnTo>
                  <a:lnTo>
                    <a:pt x="333701" y="574889"/>
                  </a:lnTo>
                  <a:lnTo>
                    <a:pt x="310454" y="583059"/>
                  </a:lnTo>
                  <a:lnTo>
                    <a:pt x="282965" y="585521"/>
                  </a:lnTo>
                  <a:lnTo>
                    <a:pt x="225854" y="574559"/>
                  </a:lnTo>
                  <a:lnTo>
                    <a:pt x="164290" y="557879"/>
                  </a:lnTo>
                  <a:lnTo>
                    <a:pt x="137336" y="547443"/>
                  </a:lnTo>
                  <a:lnTo>
                    <a:pt x="119891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11067" y="547481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878" y="166410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37367" y="652766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20450" y="8334"/>
                  </a:lnTo>
                  <a:lnTo>
                    <a:pt x="63782" y="18645"/>
                  </a:lnTo>
                  <a:lnTo>
                    <a:pt x="24298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49564" y="284269"/>
              <a:ext cx="279972" cy="597665"/>
            </a:xfrm>
            <a:custGeom>
              <a:avLst/>
              <a:gdLst/>
              <a:ahLst/>
              <a:cxnLst/>
              <a:rect l="0" t="0" r="0" b="0"/>
              <a:pathLst>
                <a:path w="279972" h="597665">
                  <a:moveTo>
                    <a:pt x="198456" y="0"/>
                  </a:moveTo>
                  <a:lnTo>
                    <a:pt x="169148" y="53028"/>
                  </a:lnTo>
                  <a:lnTo>
                    <a:pt x="142061" y="108134"/>
                  </a:lnTo>
                  <a:lnTo>
                    <a:pt x="107405" y="167690"/>
                  </a:lnTo>
                  <a:lnTo>
                    <a:pt x="74380" y="224449"/>
                  </a:lnTo>
                  <a:lnTo>
                    <a:pt x="45136" y="280079"/>
                  </a:lnTo>
                  <a:lnTo>
                    <a:pt x="23588" y="338700"/>
                  </a:lnTo>
                  <a:lnTo>
                    <a:pt x="9063" y="395583"/>
                  </a:lnTo>
                  <a:lnTo>
                    <a:pt x="518" y="446897"/>
                  </a:lnTo>
                  <a:lnTo>
                    <a:pt x="0" y="500924"/>
                  </a:lnTo>
                  <a:lnTo>
                    <a:pt x="8113" y="535637"/>
                  </a:lnTo>
                  <a:lnTo>
                    <a:pt x="18713" y="557425"/>
                  </a:lnTo>
                  <a:lnTo>
                    <a:pt x="34343" y="572568"/>
                  </a:lnTo>
                  <a:lnTo>
                    <a:pt x="72972" y="591822"/>
                  </a:lnTo>
                  <a:lnTo>
                    <a:pt x="115133" y="597664"/>
                  </a:lnTo>
                  <a:lnTo>
                    <a:pt x="153491" y="593806"/>
                  </a:lnTo>
                  <a:lnTo>
                    <a:pt x="187083" y="579665"/>
                  </a:lnTo>
                  <a:lnTo>
                    <a:pt x="236370" y="540207"/>
                  </a:lnTo>
                  <a:lnTo>
                    <a:pt x="257913" y="513741"/>
                  </a:lnTo>
                  <a:lnTo>
                    <a:pt x="273525" y="472494"/>
                  </a:lnTo>
                  <a:lnTo>
                    <a:pt x="279971" y="423228"/>
                  </a:lnTo>
                  <a:lnTo>
                    <a:pt x="275239" y="395162"/>
                  </a:lnTo>
                  <a:lnTo>
                    <a:pt x="259421" y="362750"/>
                  </a:lnTo>
                  <a:lnTo>
                    <a:pt x="253138" y="354137"/>
                  </a:lnTo>
                  <a:lnTo>
                    <a:pt x="230558" y="344568"/>
                  </a:lnTo>
                  <a:lnTo>
                    <a:pt x="203365" y="341484"/>
                  </a:lnTo>
                  <a:lnTo>
                    <a:pt x="179581" y="344013"/>
                  </a:lnTo>
                  <a:lnTo>
                    <a:pt x="135717" y="363574"/>
                  </a:lnTo>
                  <a:lnTo>
                    <a:pt x="82700" y="402439"/>
                  </a:lnTo>
                  <a:lnTo>
                    <a:pt x="3000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57404" y="315854"/>
              <a:ext cx="363678" cy="543188"/>
            </a:xfrm>
            <a:custGeom>
              <a:avLst/>
              <a:gdLst/>
              <a:ahLst/>
              <a:cxnLst/>
              <a:rect l="0" t="0" r="0" b="0"/>
              <a:pathLst>
                <a:path w="363678" h="543188">
                  <a:moveTo>
                    <a:pt x="117000" y="0"/>
                  </a:moveTo>
                  <a:lnTo>
                    <a:pt x="100232" y="5590"/>
                  </a:lnTo>
                  <a:lnTo>
                    <a:pt x="88880" y="17692"/>
                  </a:lnTo>
                  <a:lnTo>
                    <a:pt x="46397" y="79058"/>
                  </a:lnTo>
                  <a:lnTo>
                    <a:pt x="1162" y="131141"/>
                  </a:lnTo>
                  <a:lnTo>
                    <a:pt x="0" y="129542"/>
                  </a:lnTo>
                  <a:lnTo>
                    <a:pt x="6541" y="101758"/>
                  </a:lnTo>
                  <a:lnTo>
                    <a:pt x="21360" y="78244"/>
                  </a:lnTo>
                  <a:lnTo>
                    <a:pt x="57294" y="42251"/>
                  </a:lnTo>
                  <a:lnTo>
                    <a:pt x="66668" y="35186"/>
                  </a:lnTo>
                  <a:lnTo>
                    <a:pt x="89561" y="27337"/>
                  </a:lnTo>
                  <a:lnTo>
                    <a:pt x="115333" y="25018"/>
                  </a:lnTo>
                  <a:lnTo>
                    <a:pt x="142385" y="27887"/>
                  </a:lnTo>
                  <a:lnTo>
                    <a:pt x="163767" y="36181"/>
                  </a:lnTo>
                  <a:lnTo>
                    <a:pt x="181069" y="48836"/>
                  </a:lnTo>
                  <a:lnTo>
                    <a:pt x="196558" y="66159"/>
                  </a:lnTo>
                  <a:lnTo>
                    <a:pt x="205002" y="91795"/>
                  </a:lnTo>
                  <a:lnTo>
                    <a:pt x="207584" y="120347"/>
                  </a:lnTo>
                  <a:lnTo>
                    <a:pt x="204833" y="144735"/>
                  </a:lnTo>
                  <a:lnTo>
                    <a:pt x="191117" y="178195"/>
                  </a:lnTo>
                  <a:lnTo>
                    <a:pt x="172236" y="204747"/>
                  </a:lnTo>
                  <a:lnTo>
                    <a:pt x="146234" y="227432"/>
                  </a:lnTo>
                  <a:lnTo>
                    <a:pt x="142338" y="228831"/>
                  </a:lnTo>
                  <a:lnTo>
                    <a:pt x="142081" y="226253"/>
                  </a:lnTo>
                  <a:lnTo>
                    <a:pt x="144249" y="221026"/>
                  </a:lnTo>
                  <a:lnTo>
                    <a:pt x="150374" y="217541"/>
                  </a:lnTo>
                  <a:lnTo>
                    <a:pt x="169657" y="213668"/>
                  </a:lnTo>
                  <a:lnTo>
                    <a:pt x="201232" y="217077"/>
                  </a:lnTo>
                  <a:lnTo>
                    <a:pt x="264399" y="250054"/>
                  </a:lnTo>
                  <a:lnTo>
                    <a:pt x="313922" y="295838"/>
                  </a:lnTo>
                  <a:lnTo>
                    <a:pt x="334054" y="326692"/>
                  </a:lnTo>
                  <a:lnTo>
                    <a:pt x="355113" y="386303"/>
                  </a:lnTo>
                  <a:lnTo>
                    <a:pt x="363677" y="421347"/>
                  </a:lnTo>
                  <a:lnTo>
                    <a:pt x="361944" y="447358"/>
                  </a:lnTo>
                  <a:lnTo>
                    <a:pt x="354156" y="468278"/>
                  </a:lnTo>
                  <a:lnTo>
                    <a:pt x="324502" y="506361"/>
                  </a:lnTo>
                  <a:lnTo>
                    <a:pt x="295075" y="531659"/>
                  </a:lnTo>
                  <a:lnTo>
                    <a:pt x="271403" y="540450"/>
                  </a:lnTo>
                  <a:lnTo>
                    <a:pt x="245285" y="543187"/>
                  </a:lnTo>
                  <a:lnTo>
                    <a:pt x="182044" y="532416"/>
                  </a:lnTo>
                  <a:lnTo>
                    <a:pt x="130895" y="507428"/>
                  </a:lnTo>
                  <a:lnTo>
                    <a:pt x="106471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42860" y="200041"/>
              <a:ext cx="261798" cy="821224"/>
            </a:xfrm>
            <a:custGeom>
              <a:avLst/>
              <a:gdLst/>
              <a:ahLst/>
              <a:cxnLst/>
              <a:rect l="0" t="0" r="0" b="0"/>
              <a:pathLst>
                <a:path w="261798" h="821224">
                  <a:moveTo>
                    <a:pt x="0" y="0"/>
                  </a:moveTo>
                  <a:lnTo>
                    <a:pt x="60873" y="50995"/>
                  </a:lnTo>
                  <a:lnTo>
                    <a:pt x="113416" y="106065"/>
                  </a:lnTo>
                  <a:lnTo>
                    <a:pt x="157717" y="163311"/>
                  </a:lnTo>
                  <a:lnTo>
                    <a:pt x="191825" y="220421"/>
                  </a:lnTo>
                  <a:lnTo>
                    <a:pt x="212760" y="269318"/>
                  </a:lnTo>
                  <a:lnTo>
                    <a:pt x="233489" y="323430"/>
                  </a:lnTo>
                  <a:lnTo>
                    <a:pt x="248849" y="378659"/>
                  </a:lnTo>
                  <a:lnTo>
                    <a:pt x="258436" y="434679"/>
                  </a:lnTo>
                  <a:lnTo>
                    <a:pt x="261797" y="495731"/>
                  </a:lnTo>
                  <a:lnTo>
                    <a:pt x="260453" y="557105"/>
                  </a:lnTo>
                  <a:lnTo>
                    <a:pt x="246277" y="611684"/>
                  </a:lnTo>
                  <a:lnTo>
                    <a:pt x="223646" y="669522"/>
                  </a:lnTo>
                  <a:lnTo>
                    <a:pt x="208205" y="701015"/>
                  </a:lnTo>
                  <a:lnTo>
                    <a:pt x="166888" y="759874"/>
                  </a:lnTo>
                  <a:lnTo>
                    <a:pt x="115813" y="821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179813" y="252683"/>
            <a:ext cx="1358177" cy="579069"/>
            <a:chOff x="4179813" y="252683"/>
            <a:chExt cx="1358177" cy="579069"/>
          </a:xfrm>
        </p:grpSpPr>
        <p:sp>
          <p:nvSpPr>
            <p:cNvPr id="10" name="Freeform 9"/>
            <p:cNvSpPr/>
            <p:nvPr/>
          </p:nvSpPr>
          <p:spPr>
            <a:xfrm>
              <a:off x="4179813" y="547481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14581" y="17959"/>
                  </a:lnTo>
                  <a:lnTo>
                    <a:pt x="51365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79979" y="252683"/>
              <a:ext cx="10529" cy="579069"/>
            </a:xfrm>
            <a:custGeom>
              <a:avLst/>
              <a:gdLst/>
              <a:ahLst/>
              <a:cxnLst/>
              <a:rect l="0" t="0" r="0" b="0"/>
              <a:pathLst>
                <a:path w="10529" h="579069">
                  <a:moveTo>
                    <a:pt x="0" y="0"/>
                  </a:moveTo>
                  <a:lnTo>
                    <a:pt x="0" y="57265"/>
                  </a:lnTo>
                  <a:lnTo>
                    <a:pt x="5589" y="118157"/>
                  </a:lnTo>
                  <a:lnTo>
                    <a:pt x="9065" y="172270"/>
                  </a:lnTo>
                  <a:lnTo>
                    <a:pt x="10095" y="221579"/>
                  </a:lnTo>
                  <a:lnTo>
                    <a:pt x="10443" y="280162"/>
                  </a:lnTo>
                  <a:lnTo>
                    <a:pt x="10511" y="336794"/>
                  </a:lnTo>
                  <a:lnTo>
                    <a:pt x="10525" y="393041"/>
                  </a:lnTo>
                  <a:lnTo>
                    <a:pt x="10528" y="451939"/>
                  </a:lnTo>
                  <a:lnTo>
                    <a:pt x="10528" y="510074"/>
                  </a:lnTo>
                  <a:lnTo>
                    <a:pt x="10528" y="540215"/>
                  </a:lnTo>
                  <a:lnTo>
                    <a:pt x="10528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16745" y="305326"/>
              <a:ext cx="305349" cy="329197"/>
            </a:xfrm>
            <a:custGeom>
              <a:avLst/>
              <a:gdLst/>
              <a:ahLst/>
              <a:cxnLst/>
              <a:rect l="0" t="0" r="0" b="0"/>
              <a:pathLst>
                <a:path w="305349" h="329197">
                  <a:moveTo>
                    <a:pt x="305348" y="178984"/>
                  </a:moveTo>
                  <a:lnTo>
                    <a:pt x="281301" y="188560"/>
                  </a:lnTo>
                  <a:lnTo>
                    <a:pt x="223346" y="223649"/>
                  </a:lnTo>
                  <a:lnTo>
                    <a:pt x="169507" y="256529"/>
                  </a:lnTo>
                  <a:lnTo>
                    <a:pt x="107060" y="296922"/>
                  </a:lnTo>
                  <a:lnTo>
                    <a:pt x="44562" y="324814"/>
                  </a:lnTo>
                  <a:lnTo>
                    <a:pt x="33224" y="328847"/>
                  </a:lnTo>
                  <a:lnTo>
                    <a:pt x="23327" y="329196"/>
                  </a:lnTo>
                  <a:lnTo>
                    <a:pt x="6090" y="323344"/>
                  </a:lnTo>
                  <a:lnTo>
                    <a:pt x="1728" y="314998"/>
                  </a:lnTo>
                  <a:lnTo>
                    <a:pt x="0" y="290128"/>
                  </a:lnTo>
                  <a:lnTo>
                    <a:pt x="9592" y="234907"/>
                  </a:lnTo>
                  <a:lnTo>
                    <a:pt x="29685" y="175820"/>
                  </a:lnTo>
                  <a:lnTo>
                    <a:pt x="50855" y="113758"/>
                  </a:lnTo>
                  <a:lnTo>
                    <a:pt x="69161" y="57609"/>
                  </a:lnTo>
                  <a:lnTo>
                    <a:pt x="84042" y="17749"/>
                  </a:lnTo>
                  <a:lnTo>
                    <a:pt x="947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90590" y="421139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147399" y="0"/>
                  </a:moveTo>
                  <a:lnTo>
                    <a:pt x="121374" y="42692"/>
                  </a:lnTo>
                  <a:lnTo>
                    <a:pt x="71068" y="105336"/>
                  </a:lnTo>
                  <a:lnTo>
                    <a:pt x="21750" y="15388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59005" y="410611"/>
              <a:ext cx="178985" cy="242156"/>
            </a:xfrm>
            <a:custGeom>
              <a:avLst/>
              <a:gdLst/>
              <a:ahLst/>
              <a:cxnLst/>
              <a:rect l="0" t="0" r="0" b="0"/>
              <a:pathLst>
                <a:path w="178985" h="242156">
                  <a:moveTo>
                    <a:pt x="0" y="0"/>
                  </a:moveTo>
                  <a:lnTo>
                    <a:pt x="10745" y="26386"/>
                  </a:lnTo>
                  <a:lnTo>
                    <a:pt x="55709" y="86910"/>
                  </a:lnTo>
                  <a:lnTo>
                    <a:pt x="105259" y="146632"/>
                  </a:lnTo>
                  <a:lnTo>
                    <a:pt x="155730" y="209232"/>
                  </a:lnTo>
                  <a:lnTo>
                    <a:pt x="178984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843608" y="168455"/>
            <a:ext cx="1903067" cy="747525"/>
            <a:chOff x="5843608" y="168455"/>
            <a:chExt cx="1903067" cy="747525"/>
          </a:xfrm>
        </p:grpSpPr>
        <p:sp>
          <p:nvSpPr>
            <p:cNvPr id="16" name="Freeform 15"/>
            <p:cNvSpPr/>
            <p:nvPr/>
          </p:nvSpPr>
          <p:spPr>
            <a:xfrm>
              <a:off x="5843608" y="168455"/>
              <a:ext cx="199750" cy="747525"/>
            </a:xfrm>
            <a:custGeom>
              <a:avLst/>
              <a:gdLst/>
              <a:ahLst/>
              <a:cxnLst/>
              <a:rect l="0" t="0" r="0" b="0"/>
              <a:pathLst>
                <a:path w="199750" h="747525">
                  <a:moveTo>
                    <a:pt x="157635" y="0"/>
                  </a:moveTo>
                  <a:lnTo>
                    <a:pt x="114974" y="48901"/>
                  </a:lnTo>
                  <a:lnTo>
                    <a:pt x="73359" y="110272"/>
                  </a:lnTo>
                  <a:lnTo>
                    <a:pt x="45541" y="170066"/>
                  </a:lnTo>
                  <a:lnTo>
                    <a:pt x="27976" y="217806"/>
                  </a:lnTo>
                  <a:lnTo>
                    <a:pt x="14843" y="272376"/>
                  </a:lnTo>
                  <a:lnTo>
                    <a:pt x="3044" y="333393"/>
                  </a:lnTo>
                  <a:lnTo>
                    <a:pt x="696" y="391632"/>
                  </a:lnTo>
                  <a:lnTo>
                    <a:pt x="0" y="453341"/>
                  </a:lnTo>
                  <a:lnTo>
                    <a:pt x="2914" y="506721"/>
                  </a:lnTo>
                  <a:lnTo>
                    <a:pt x="17678" y="567331"/>
                  </a:lnTo>
                  <a:lnTo>
                    <a:pt x="30249" y="600937"/>
                  </a:lnTo>
                  <a:lnTo>
                    <a:pt x="74656" y="661785"/>
                  </a:lnTo>
                  <a:lnTo>
                    <a:pt x="109702" y="696706"/>
                  </a:lnTo>
                  <a:lnTo>
                    <a:pt x="172756" y="733264"/>
                  </a:lnTo>
                  <a:lnTo>
                    <a:pt x="199749" y="747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53886" y="336911"/>
              <a:ext cx="330710" cy="473784"/>
            </a:xfrm>
            <a:custGeom>
              <a:avLst/>
              <a:gdLst/>
              <a:ahLst/>
              <a:cxnLst/>
              <a:rect l="0" t="0" r="0" b="0"/>
              <a:pathLst>
                <a:path w="330710" h="473784">
                  <a:moveTo>
                    <a:pt x="0" y="0"/>
                  </a:moveTo>
                  <a:lnTo>
                    <a:pt x="58617" y="14655"/>
                  </a:lnTo>
                  <a:lnTo>
                    <a:pt x="113961" y="27028"/>
                  </a:lnTo>
                  <a:lnTo>
                    <a:pt x="176886" y="30686"/>
                  </a:lnTo>
                  <a:lnTo>
                    <a:pt x="240311" y="31408"/>
                  </a:lnTo>
                  <a:lnTo>
                    <a:pt x="299589" y="30381"/>
                  </a:lnTo>
                  <a:lnTo>
                    <a:pt x="323833" y="25981"/>
                  </a:lnTo>
                  <a:lnTo>
                    <a:pt x="329363" y="29019"/>
                  </a:lnTo>
                  <a:lnTo>
                    <a:pt x="330709" y="35724"/>
                  </a:lnTo>
                  <a:lnTo>
                    <a:pt x="325966" y="54482"/>
                  </a:lnTo>
                  <a:lnTo>
                    <a:pt x="297328" y="116706"/>
                  </a:lnTo>
                  <a:lnTo>
                    <a:pt x="276960" y="166251"/>
                  </a:lnTo>
                  <a:lnTo>
                    <a:pt x="250287" y="218584"/>
                  </a:lnTo>
                  <a:lnTo>
                    <a:pt x="228726" y="273410"/>
                  </a:lnTo>
                  <a:lnTo>
                    <a:pt x="214200" y="330261"/>
                  </a:lnTo>
                  <a:lnTo>
                    <a:pt x="196945" y="380832"/>
                  </a:lnTo>
                  <a:lnTo>
                    <a:pt x="172944" y="439879"/>
                  </a:lnTo>
                  <a:lnTo>
                    <a:pt x="157927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23406" y="265928"/>
              <a:ext cx="217812" cy="580927"/>
            </a:xfrm>
            <a:custGeom>
              <a:avLst/>
              <a:gdLst/>
              <a:ahLst/>
              <a:cxnLst/>
              <a:rect l="0" t="0" r="0" b="0"/>
              <a:pathLst>
                <a:path w="217812" h="580927">
                  <a:moveTo>
                    <a:pt x="193775" y="176268"/>
                  </a:moveTo>
                  <a:lnTo>
                    <a:pt x="147994" y="231928"/>
                  </a:lnTo>
                  <a:lnTo>
                    <a:pt x="131314" y="251309"/>
                  </a:lnTo>
                  <a:lnTo>
                    <a:pt x="95877" y="308376"/>
                  </a:lnTo>
                  <a:lnTo>
                    <a:pt x="64690" y="367613"/>
                  </a:lnTo>
                  <a:lnTo>
                    <a:pt x="28929" y="424485"/>
                  </a:lnTo>
                  <a:lnTo>
                    <a:pt x="5200" y="484126"/>
                  </a:lnTo>
                  <a:lnTo>
                    <a:pt x="0" y="509626"/>
                  </a:lnTo>
                  <a:lnTo>
                    <a:pt x="1588" y="532658"/>
                  </a:lnTo>
                  <a:lnTo>
                    <a:pt x="14649" y="565355"/>
                  </a:lnTo>
                  <a:lnTo>
                    <a:pt x="22885" y="572530"/>
                  </a:lnTo>
                  <a:lnTo>
                    <a:pt x="44514" y="580502"/>
                  </a:lnTo>
                  <a:lnTo>
                    <a:pt x="66606" y="580926"/>
                  </a:lnTo>
                  <a:lnTo>
                    <a:pt x="88122" y="576045"/>
                  </a:lnTo>
                  <a:lnTo>
                    <a:pt x="146674" y="547311"/>
                  </a:lnTo>
                  <a:lnTo>
                    <a:pt x="167382" y="527569"/>
                  </a:lnTo>
                  <a:lnTo>
                    <a:pt x="189074" y="490148"/>
                  </a:lnTo>
                  <a:lnTo>
                    <a:pt x="199792" y="446304"/>
                  </a:lnTo>
                  <a:lnTo>
                    <a:pt x="203413" y="384677"/>
                  </a:lnTo>
                  <a:lnTo>
                    <a:pt x="194549" y="355852"/>
                  </a:lnTo>
                  <a:lnTo>
                    <a:pt x="160262" y="304808"/>
                  </a:lnTo>
                  <a:lnTo>
                    <a:pt x="105166" y="246998"/>
                  </a:lnTo>
                  <a:lnTo>
                    <a:pt x="47044" y="194237"/>
                  </a:lnTo>
                  <a:lnTo>
                    <a:pt x="12539" y="150342"/>
                  </a:lnTo>
                  <a:lnTo>
                    <a:pt x="2871" y="126921"/>
                  </a:lnTo>
                  <a:lnTo>
                    <a:pt x="915" y="104033"/>
                  </a:lnTo>
                  <a:lnTo>
                    <a:pt x="5114" y="82163"/>
                  </a:lnTo>
                  <a:lnTo>
                    <a:pt x="20632" y="51289"/>
                  </a:lnTo>
                  <a:lnTo>
                    <a:pt x="33375" y="34544"/>
                  </a:lnTo>
                  <a:lnTo>
                    <a:pt x="59292" y="17553"/>
                  </a:lnTo>
                  <a:lnTo>
                    <a:pt x="101829" y="2501"/>
                  </a:lnTo>
                  <a:lnTo>
                    <a:pt x="145214" y="0"/>
                  </a:lnTo>
                  <a:lnTo>
                    <a:pt x="169853" y="3560"/>
                  </a:lnTo>
                  <a:lnTo>
                    <a:pt x="189382" y="12162"/>
                  </a:lnTo>
                  <a:lnTo>
                    <a:pt x="197865" y="17731"/>
                  </a:lnTo>
                  <a:lnTo>
                    <a:pt x="210411" y="33278"/>
                  </a:lnTo>
                  <a:lnTo>
                    <a:pt x="215394" y="42337"/>
                  </a:lnTo>
                  <a:lnTo>
                    <a:pt x="217811" y="61761"/>
                  </a:lnTo>
                  <a:lnTo>
                    <a:pt x="209831" y="102827"/>
                  </a:lnTo>
                  <a:lnTo>
                    <a:pt x="183247" y="1552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48808" y="589595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30054" y="3120"/>
                  </a:lnTo>
                  <a:lnTo>
                    <a:pt x="82208" y="8334"/>
                  </a:lnTo>
                  <a:lnTo>
                    <a:pt x="3722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11979" y="42113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64622" y="69488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08361" y="294797"/>
              <a:ext cx="174422" cy="510895"/>
            </a:xfrm>
            <a:custGeom>
              <a:avLst/>
              <a:gdLst/>
              <a:ahLst/>
              <a:cxnLst/>
              <a:rect l="0" t="0" r="0" b="0"/>
              <a:pathLst>
                <a:path w="174422" h="510895">
                  <a:moveTo>
                    <a:pt x="145815" y="0"/>
                  </a:moveTo>
                  <a:lnTo>
                    <a:pt x="109898" y="56215"/>
                  </a:lnTo>
                  <a:lnTo>
                    <a:pt x="82482" y="117906"/>
                  </a:lnTo>
                  <a:lnTo>
                    <a:pt x="61539" y="169076"/>
                  </a:lnTo>
                  <a:lnTo>
                    <a:pt x="39091" y="227590"/>
                  </a:lnTo>
                  <a:lnTo>
                    <a:pt x="19745" y="283738"/>
                  </a:lnTo>
                  <a:lnTo>
                    <a:pt x="5489" y="337457"/>
                  </a:lnTo>
                  <a:lnTo>
                    <a:pt x="512" y="387247"/>
                  </a:lnTo>
                  <a:lnTo>
                    <a:pt x="0" y="446897"/>
                  </a:lnTo>
                  <a:lnTo>
                    <a:pt x="8114" y="481415"/>
                  </a:lnTo>
                  <a:lnTo>
                    <a:pt x="18714" y="499012"/>
                  </a:lnTo>
                  <a:lnTo>
                    <a:pt x="27156" y="504640"/>
                  </a:lnTo>
                  <a:lnTo>
                    <a:pt x="49013" y="510894"/>
                  </a:lnTo>
                  <a:lnTo>
                    <a:pt x="82038" y="508825"/>
                  </a:lnTo>
                  <a:lnTo>
                    <a:pt x="100312" y="500666"/>
                  </a:lnTo>
                  <a:lnTo>
                    <a:pt x="131108" y="476363"/>
                  </a:lnTo>
                  <a:lnTo>
                    <a:pt x="158551" y="440627"/>
                  </a:lnTo>
                  <a:lnTo>
                    <a:pt x="171295" y="408977"/>
                  </a:lnTo>
                  <a:lnTo>
                    <a:pt x="174421" y="370483"/>
                  </a:lnTo>
                  <a:lnTo>
                    <a:pt x="171008" y="343254"/>
                  </a:lnTo>
                  <a:lnTo>
                    <a:pt x="166119" y="332951"/>
                  </a:lnTo>
                  <a:lnTo>
                    <a:pt x="151330" y="318384"/>
                  </a:lnTo>
                  <a:lnTo>
                    <a:pt x="142473" y="315202"/>
                  </a:lnTo>
                  <a:lnTo>
                    <a:pt x="123272" y="314785"/>
                  </a:lnTo>
                  <a:lnTo>
                    <a:pt x="92732" y="321127"/>
                  </a:lnTo>
                  <a:lnTo>
                    <a:pt x="75039" y="333406"/>
                  </a:lnTo>
                  <a:lnTo>
                    <a:pt x="44617" y="369885"/>
                  </a:lnTo>
                  <a:lnTo>
                    <a:pt x="1947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517347" y="189512"/>
              <a:ext cx="229328" cy="726468"/>
            </a:xfrm>
            <a:custGeom>
              <a:avLst/>
              <a:gdLst/>
              <a:ahLst/>
              <a:cxnLst/>
              <a:rect l="0" t="0" r="0" b="0"/>
              <a:pathLst>
                <a:path w="229328" h="726468">
                  <a:moveTo>
                    <a:pt x="0" y="0"/>
                  </a:moveTo>
                  <a:lnTo>
                    <a:pt x="16768" y="5590"/>
                  </a:lnTo>
                  <a:lnTo>
                    <a:pt x="43962" y="25833"/>
                  </a:lnTo>
                  <a:lnTo>
                    <a:pt x="88411" y="86631"/>
                  </a:lnTo>
                  <a:lnTo>
                    <a:pt x="136910" y="145139"/>
                  </a:lnTo>
                  <a:lnTo>
                    <a:pt x="170544" y="191797"/>
                  </a:lnTo>
                  <a:lnTo>
                    <a:pt x="201407" y="254998"/>
                  </a:lnTo>
                  <a:lnTo>
                    <a:pt x="223864" y="314774"/>
                  </a:lnTo>
                  <a:lnTo>
                    <a:pt x="229327" y="363888"/>
                  </a:lnTo>
                  <a:lnTo>
                    <a:pt x="225356" y="417305"/>
                  </a:lnTo>
                  <a:lnTo>
                    <a:pt x="211182" y="470177"/>
                  </a:lnTo>
                  <a:lnTo>
                    <a:pt x="197753" y="522887"/>
                  </a:lnTo>
                  <a:lnTo>
                    <a:pt x="174330" y="577459"/>
                  </a:lnTo>
                  <a:lnTo>
                    <a:pt x="144053" y="628966"/>
                  </a:lnTo>
                  <a:lnTo>
                    <a:pt x="95485" y="683991"/>
                  </a:lnTo>
                  <a:lnTo>
                    <a:pt x="67128" y="717037"/>
                  </a:lnTo>
                  <a:lnTo>
                    <a:pt x="52642" y="726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158342" y="1126549"/>
            <a:ext cx="1094964" cy="821224"/>
            <a:chOff x="2158342" y="1126549"/>
            <a:chExt cx="1094964" cy="821224"/>
          </a:xfrm>
        </p:grpSpPr>
        <p:sp>
          <p:nvSpPr>
            <p:cNvPr id="25" name="Freeform 24"/>
            <p:cNvSpPr/>
            <p:nvPr/>
          </p:nvSpPr>
          <p:spPr>
            <a:xfrm>
              <a:off x="2158342" y="1126549"/>
              <a:ext cx="1094964" cy="487795"/>
            </a:xfrm>
            <a:custGeom>
              <a:avLst/>
              <a:gdLst/>
              <a:ahLst/>
              <a:cxnLst/>
              <a:rect l="0" t="0" r="0" b="0"/>
              <a:pathLst>
                <a:path w="1094964" h="487795">
                  <a:moveTo>
                    <a:pt x="0" y="0"/>
                  </a:moveTo>
                  <a:lnTo>
                    <a:pt x="7235" y="27556"/>
                  </a:lnTo>
                  <a:lnTo>
                    <a:pt x="9878" y="83778"/>
                  </a:lnTo>
                  <a:lnTo>
                    <a:pt x="10400" y="145880"/>
                  </a:lnTo>
                  <a:lnTo>
                    <a:pt x="10503" y="206067"/>
                  </a:lnTo>
                  <a:lnTo>
                    <a:pt x="10523" y="266136"/>
                  </a:lnTo>
                  <a:lnTo>
                    <a:pt x="10527" y="328390"/>
                  </a:lnTo>
                  <a:lnTo>
                    <a:pt x="2195" y="391552"/>
                  </a:lnTo>
                  <a:lnTo>
                    <a:pt x="433" y="446101"/>
                  </a:lnTo>
                  <a:lnTo>
                    <a:pt x="3798" y="456498"/>
                  </a:lnTo>
                  <a:lnTo>
                    <a:pt x="16896" y="471169"/>
                  </a:lnTo>
                  <a:lnTo>
                    <a:pt x="49589" y="486006"/>
                  </a:lnTo>
                  <a:lnTo>
                    <a:pt x="72342" y="487794"/>
                  </a:lnTo>
                  <a:lnTo>
                    <a:pt x="126723" y="484999"/>
                  </a:lnTo>
                  <a:lnTo>
                    <a:pt x="185385" y="483277"/>
                  </a:lnTo>
                  <a:lnTo>
                    <a:pt x="245152" y="476004"/>
                  </a:lnTo>
                  <a:lnTo>
                    <a:pt x="295686" y="471321"/>
                  </a:lnTo>
                  <a:lnTo>
                    <a:pt x="347703" y="465644"/>
                  </a:lnTo>
                  <a:lnTo>
                    <a:pt x="400160" y="460842"/>
                  </a:lnTo>
                  <a:lnTo>
                    <a:pt x="452748" y="455130"/>
                  </a:lnTo>
                  <a:lnTo>
                    <a:pt x="505374" y="450318"/>
                  </a:lnTo>
                  <a:lnTo>
                    <a:pt x="558012" y="444603"/>
                  </a:lnTo>
                  <a:lnTo>
                    <a:pt x="610653" y="442910"/>
                  </a:lnTo>
                  <a:lnTo>
                    <a:pt x="663295" y="439288"/>
                  </a:lnTo>
                  <a:lnTo>
                    <a:pt x="712818" y="433926"/>
                  </a:lnTo>
                  <a:lnTo>
                    <a:pt x="771473" y="426525"/>
                  </a:lnTo>
                  <a:lnTo>
                    <a:pt x="826950" y="423373"/>
                  </a:lnTo>
                  <a:lnTo>
                    <a:pt x="889351" y="430345"/>
                  </a:lnTo>
                  <a:lnTo>
                    <a:pt x="949950" y="420041"/>
                  </a:lnTo>
                  <a:lnTo>
                    <a:pt x="963193" y="416898"/>
                  </a:lnTo>
                  <a:lnTo>
                    <a:pt x="984146" y="404047"/>
                  </a:lnTo>
                  <a:lnTo>
                    <a:pt x="1000088" y="385467"/>
                  </a:lnTo>
                  <a:lnTo>
                    <a:pt x="1022973" y="335411"/>
                  </a:lnTo>
                  <a:lnTo>
                    <a:pt x="1044088" y="280463"/>
                  </a:lnTo>
                  <a:lnTo>
                    <a:pt x="1052288" y="217314"/>
                  </a:lnTo>
                  <a:lnTo>
                    <a:pt x="1060841" y="158566"/>
                  </a:lnTo>
                  <a:lnTo>
                    <a:pt x="1068466" y="107491"/>
                  </a:lnTo>
                  <a:lnTo>
                    <a:pt x="1084643" y="44600"/>
                  </a:lnTo>
                  <a:lnTo>
                    <a:pt x="1094963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32438" y="1610860"/>
              <a:ext cx="168143" cy="326001"/>
            </a:xfrm>
            <a:custGeom>
              <a:avLst/>
              <a:gdLst/>
              <a:ahLst/>
              <a:cxnLst/>
              <a:rect l="0" t="0" r="0" b="0"/>
              <a:pathLst>
                <a:path w="168143" h="326001">
                  <a:moveTo>
                    <a:pt x="20743" y="0"/>
                  </a:moveTo>
                  <a:lnTo>
                    <a:pt x="12410" y="37478"/>
                  </a:lnTo>
                  <a:lnTo>
                    <a:pt x="5059" y="94490"/>
                  </a:lnTo>
                  <a:lnTo>
                    <a:pt x="747" y="154842"/>
                  </a:lnTo>
                  <a:lnTo>
                    <a:pt x="0" y="204716"/>
                  </a:lnTo>
                  <a:lnTo>
                    <a:pt x="2868" y="267732"/>
                  </a:lnTo>
                  <a:lnTo>
                    <a:pt x="8763" y="320257"/>
                  </a:lnTo>
                  <a:lnTo>
                    <a:pt x="12757" y="325808"/>
                  </a:lnTo>
                  <a:lnTo>
                    <a:pt x="18928" y="326000"/>
                  </a:lnTo>
                  <a:lnTo>
                    <a:pt x="26552" y="322618"/>
                  </a:lnTo>
                  <a:lnTo>
                    <a:pt x="41262" y="306382"/>
                  </a:lnTo>
                  <a:lnTo>
                    <a:pt x="69770" y="269010"/>
                  </a:lnTo>
                  <a:lnTo>
                    <a:pt x="130111" y="215744"/>
                  </a:lnTo>
                  <a:lnTo>
                    <a:pt x="158203" y="189841"/>
                  </a:lnTo>
                  <a:lnTo>
                    <a:pt x="161516" y="188562"/>
                  </a:lnTo>
                  <a:lnTo>
                    <a:pt x="16814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516310" y="1821430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126342"/>
                  </a:moveTo>
                  <a:lnTo>
                    <a:pt x="58840" y="72467"/>
                  </a:lnTo>
                  <a:lnTo>
                    <a:pt x="18646" y="139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266538" y="958093"/>
            <a:ext cx="913898" cy="600125"/>
            <a:chOff x="6266538" y="958093"/>
            <a:chExt cx="913898" cy="600125"/>
          </a:xfrm>
        </p:grpSpPr>
        <p:sp>
          <p:nvSpPr>
            <p:cNvPr id="29" name="Freeform 28"/>
            <p:cNvSpPr/>
            <p:nvPr/>
          </p:nvSpPr>
          <p:spPr>
            <a:xfrm>
              <a:off x="6266538" y="958093"/>
              <a:ext cx="913898" cy="356503"/>
            </a:xfrm>
            <a:custGeom>
              <a:avLst/>
              <a:gdLst/>
              <a:ahLst/>
              <a:cxnLst/>
              <a:rect l="0" t="0" r="0" b="0"/>
              <a:pathLst>
                <a:path w="913898" h="356503">
                  <a:moveTo>
                    <a:pt x="71617" y="73699"/>
                  </a:moveTo>
                  <a:lnTo>
                    <a:pt x="44106" y="127574"/>
                  </a:lnTo>
                  <a:lnTo>
                    <a:pt x="22534" y="189621"/>
                  </a:lnTo>
                  <a:lnTo>
                    <a:pt x="4943" y="242170"/>
                  </a:lnTo>
                  <a:lnTo>
                    <a:pt x="0" y="279334"/>
                  </a:lnTo>
                  <a:lnTo>
                    <a:pt x="2815" y="289168"/>
                  </a:lnTo>
                  <a:lnTo>
                    <a:pt x="8201" y="296894"/>
                  </a:lnTo>
                  <a:lnTo>
                    <a:pt x="23545" y="308597"/>
                  </a:lnTo>
                  <a:lnTo>
                    <a:pt x="42063" y="317699"/>
                  </a:lnTo>
                  <a:lnTo>
                    <a:pt x="92122" y="324668"/>
                  </a:lnTo>
                  <a:lnTo>
                    <a:pt x="150883" y="329164"/>
                  </a:lnTo>
                  <a:lnTo>
                    <a:pt x="202568" y="335381"/>
                  </a:lnTo>
                  <a:lnTo>
                    <a:pt x="257838" y="337779"/>
                  </a:lnTo>
                  <a:lnTo>
                    <a:pt x="313816" y="345185"/>
                  </a:lnTo>
                  <a:lnTo>
                    <a:pt x="375522" y="346995"/>
                  </a:lnTo>
                  <a:lnTo>
                    <a:pt x="435631" y="347352"/>
                  </a:lnTo>
                  <a:lnTo>
                    <a:pt x="492565" y="350542"/>
                  </a:lnTo>
                  <a:lnTo>
                    <a:pt x="548871" y="356502"/>
                  </a:lnTo>
                  <a:lnTo>
                    <a:pt x="605054" y="350443"/>
                  </a:lnTo>
                  <a:lnTo>
                    <a:pt x="658092" y="351153"/>
                  </a:lnTo>
                  <a:lnTo>
                    <a:pt x="682053" y="353770"/>
                  </a:lnTo>
                  <a:lnTo>
                    <a:pt x="735563" y="349037"/>
                  </a:lnTo>
                  <a:lnTo>
                    <a:pt x="760938" y="345810"/>
                  </a:lnTo>
                  <a:lnTo>
                    <a:pt x="788377" y="330840"/>
                  </a:lnTo>
                  <a:lnTo>
                    <a:pt x="811326" y="309246"/>
                  </a:lnTo>
                  <a:lnTo>
                    <a:pt x="841522" y="253431"/>
                  </a:lnTo>
                  <a:lnTo>
                    <a:pt x="860968" y="200140"/>
                  </a:lnTo>
                  <a:lnTo>
                    <a:pt x="878764" y="137836"/>
                  </a:lnTo>
                  <a:lnTo>
                    <a:pt x="892832" y="75623"/>
                  </a:lnTo>
                  <a:lnTo>
                    <a:pt x="909217" y="15678"/>
                  </a:lnTo>
                  <a:lnTo>
                    <a:pt x="9138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03530" y="1358176"/>
              <a:ext cx="171538" cy="197008"/>
            </a:xfrm>
            <a:custGeom>
              <a:avLst/>
              <a:gdLst/>
              <a:ahLst/>
              <a:cxnLst/>
              <a:rect l="0" t="0" r="0" b="0"/>
              <a:pathLst>
                <a:path w="171538" h="197008">
                  <a:moveTo>
                    <a:pt x="66252" y="0"/>
                  </a:moveTo>
                  <a:lnTo>
                    <a:pt x="48294" y="55045"/>
                  </a:lnTo>
                  <a:lnTo>
                    <a:pt x="25514" y="114512"/>
                  </a:lnTo>
                  <a:lnTo>
                    <a:pt x="3724" y="171404"/>
                  </a:lnTo>
                  <a:lnTo>
                    <a:pt x="0" y="184459"/>
                  </a:lnTo>
                  <a:lnTo>
                    <a:pt x="3367" y="191993"/>
                  </a:lnTo>
                  <a:lnTo>
                    <a:pt x="11461" y="195846"/>
                  </a:lnTo>
                  <a:lnTo>
                    <a:pt x="34881" y="197007"/>
                  </a:lnTo>
                  <a:lnTo>
                    <a:pt x="96248" y="185142"/>
                  </a:lnTo>
                  <a:lnTo>
                    <a:pt x="138468" y="174135"/>
                  </a:lnTo>
                  <a:lnTo>
                    <a:pt x="171537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11855" y="1421347"/>
              <a:ext cx="52643" cy="136871"/>
            </a:xfrm>
            <a:custGeom>
              <a:avLst/>
              <a:gdLst/>
              <a:ahLst/>
              <a:cxnLst/>
              <a:rect l="0" t="0" r="0" b="0"/>
              <a:pathLst>
                <a:path w="52643" h="136871">
                  <a:moveTo>
                    <a:pt x="52642" y="136870"/>
                  </a:moveTo>
                  <a:lnTo>
                    <a:pt x="28923" y="92908"/>
                  </a:lnTo>
                  <a:lnTo>
                    <a:pt x="10640" y="335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295883" y="2010943"/>
            <a:ext cx="539649" cy="476789"/>
            <a:chOff x="2295883" y="2010943"/>
            <a:chExt cx="539649" cy="476789"/>
          </a:xfrm>
        </p:grpSpPr>
        <p:sp>
          <p:nvSpPr>
            <p:cNvPr id="33" name="Freeform 32"/>
            <p:cNvSpPr/>
            <p:nvPr/>
          </p:nvSpPr>
          <p:spPr>
            <a:xfrm>
              <a:off x="2295883" y="2042528"/>
              <a:ext cx="228208" cy="445204"/>
            </a:xfrm>
            <a:custGeom>
              <a:avLst/>
              <a:gdLst/>
              <a:ahLst/>
              <a:cxnLst/>
              <a:rect l="0" t="0" r="0" b="0"/>
              <a:pathLst>
                <a:path w="228208" h="445204">
                  <a:moveTo>
                    <a:pt x="167785" y="0"/>
                  </a:moveTo>
                  <a:lnTo>
                    <a:pt x="123822" y="20243"/>
                  </a:lnTo>
                  <a:lnTo>
                    <a:pt x="76992" y="68963"/>
                  </a:lnTo>
                  <a:lnTo>
                    <a:pt x="41503" y="130123"/>
                  </a:lnTo>
                  <a:lnTo>
                    <a:pt x="34464" y="139391"/>
                  </a:lnTo>
                  <a:lnTo>
                    <a:pt x="14761" y="201189"/>
                  </a:lnTo>
                  <a:lnTo>
                    <a:pt x="2724" y="257070"/>
                  </a:lnTo>
                  <a:lnTo>
                    <a:pt x="0" y="318151"/>
                  </a:lnTo>
                  <a:lnTo>
                    <a:pt x="5117" y="361119"/>
                  </a:lnTo>
                  <a:lnTo>
                    <a:pt x="19631" y="397897"/>
                  </a:lnTo>
                  <a:lnTo>
                    <a:pt x="38750" y="425432"/>
                  </a:lnTo>
                  <a:lnTo>
                    <a:pt x="64821" y="442819"/>
                  </a:lnTo>
                  <a:lnTo>
                    <a:pt x="84589" y="445203"/>
                  </a:lnTo>
                  <a:lnTo>
                    <a:pt x="146819" y="431008"/>
                  </a:lnTo>
                  <a:lnTo>
                    <a:pt x="166656" y="423186"/>
                  </a:lnTo>
                  <a:lnTo>
                    <a:pt x="205779" y="392409"/>
                  </a:lnTo>
                  <a:lnTo>
                    <a:pt x="221676" y="366224"/>
                  </a:lnTo>
                  <a:lnTo>
                    <a:pt x="228207" y="330649"/>
                  </a:lnTo>
                  <a:lnTo>
                    <a:pt x="224552" y="296062"/>
                  </a:lnTo>
                  <a:lnTo>
                    <a:pt x="216022" y="277422"/>
                  </a:lnTo>
                  <a:lnTo>
                    <a:pt x="210471" y="269176"/>
                  </a:lnTo>
                  <a:lnTo>
                    <a:pt x="202092" y="263679"/>
                  </a:lnTo>
                  <a:lnTo>
                    <a:pt x="180303" y="257571"/>
                  </a:lnTo>
                  <a:lnTo>
                    <a:pt x="147317" y="259721"/>
                  </a:lnTo>
                  <a:lnTo>
                    <a:pt x="94163" y="285658"/>
                  </a:lnTo>
                  <a:lnTo>
                    <a:pt x="74233" y="300095"/>
                  </a:lnTo>
                  <a:lnTo>
                    <a:pt x="52198" y="326783"/>
                  </a:lnTo>
                  <a:lnTo>
                    <a:pt x="4144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655938" y="2010943"/>
              <a:ext cx="179594" cy="473898"/>
            </a:xfrm>
            <a:custGeom>
              <a:avLst/>
              <a:gdLst/>
              <a:ahLst/>
              <a:cxnLst/>
              <a:rect l="0" t="0" r="0" b="0"/>
              <a:pathLst>
                <a:path w="179594" h="473898">
                  <a:moveTo>
                    <a:pt x="155170" y="0"/>
                  </a:moveTo>
                  <a:lnTo>
                    <a:pt x="94060" y="26363"/>
                  </a:lnTo>
                  <a:lnTo>
                    <a:pt x="45218" y="59898"/>
                  </a:lnTo>
                  <a:lnTo>
                    <a:pt x="16425" y="96189"/>
                  </a:lnTo>
                  <a:lnTo>
                    <a:pt x="3446" y="127936"/>
                  </a:lnTo>
                  <a:lnTo>
                    <a:pt x="0" y="153177"/>
                  </a:lnTo>
                  <a:lnTo>
                    <a:pt x="4707" y="173753"/>
                  </a:lnTo>
                  <a:lnTo>
                    <a:pt x="26793" y="206027"/>
                  </a:lnTo>
                  <a:lnTo>
                    <a:pt x="62092" y="233762"/>
                  </a:lnTo>
                  <a:lnTo>
                    <a:pt x="91327" y="250067"/>
                  </a:lnTo>
                  <a:lnTo>
                    <a:pt x="130053" y="295840"/>
                  </a:lnTo>
                  <a:lnTo>
                    <a:pt x="138158" y="319437"/>
                  </a:lnTo>
                  <a:lnTo>
                    <a:pt x="143361" y="372714"/>
                  </a:lnTo>
                  <a:lnTo>
                    <a:pt x="137834" y="397278"/>
                  </a:lnTo>
                  <a:lnTo>
                    <a:pt x="115221" y="441642"/>
                  </a:lnTo>
                  <a:lnTo>
                    <a:pt x="89521" y="468028"/>
                  </a:lnTo>
                  <a:lnTo>
                    <a:pt x="79819" y="472286"/>
                  </a:lnTo>
                  <a:lnTo>
                    <a:pt x="59680" y="473897"/>
                  </a:lnTo>
                  <a:lnTo>
                    <a:pt x="51736" y="470349"/>
                  </a:lnTo>
                  <a:lnTo>
                    <a:pt x="39789" y="457048"/>
                  </a:lnTo>
                  <a:lnTo>
                    <a:pt x="36819" y="436319"/>
                  </a:lnTo>
                  <a:lnTo>
                    <a:pt x="44445" y="390473"/>
                  </a:lnTo>
                  <a:lnTo>
                    <a:pt x="72075" y="337033"/>
                  </a:lnTo>
                  <a:lnTo>
                    <a:pt x="113156" y="276871"/>
                  </a:lnTo>
                  <a:lnTo>
                    <a:pt x="148165" y="223417"/>
                  </a:lnTo>
                  <a:lnTo>
                    <a:pt x="177659" y="168761"/>
                  </a:lnTo>
                  <a:lnTo>
                    <a:pt x="179593" y="147534"/>
                  </a:lnTo>
                  <a:lnTo>
                    <a:pt x="175384" y="126402"/>
                  </a:lnTo>
                  <a:lnTo>
                    <a:pt x="144642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338155" y="1733076"/>
            <a:ext cx="404327" cy="376542"/>
            <a:chOff x="6338155" y="1733076"/>
            <a:chExt cx="404327" cy="376542"/>
          </a:xfrm>
        </p:grpSpPr>
        <p:sp>
          <p:nvSpPr>
            <p:cNvPr id="36" name="Freeform 35"/>
            <p:cNvSpPr/>
            <p:nvPr/>
          </p:nvSpPr>
          <p:spPr>
            <a:xfrm>
              <a:off x="6338155" y="1758259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294798"/>
                  </a:moveTo>
                  <a:lnTo>
                    <a:pt x="0" y="245867"/>
                  </a:lnTo>
                  <a:lnTo>
                    <a:pt x="0" y="186736"/>
                  </a:lnTo>
                  <a:lnTo>
                    <a:pt x="11453" y="127363"/>
                  </a:lnTo>
                  <a:lnTo>
                    <a:pt x="27028" y="65428"/>
                  </a:lnTo>
                  <a:lnTo>
                    <a:pt x="33805" y="19640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27669" y="1733076"/>
              <a:ext cx="214813" cy="376542"/>
            </a:xfrm>
            <a:custGeom>
              <a:avLst/>
              <a:gdLst/>
              <a:ahLst/>
              <a:cxnLst/>
              <a:rect l="0" t="0" r="0" b="0"/>
              <a:pathLst>
                <a:path w="214813" h="376542">
                  <a:moveTo>
                    <a:pt x="0" y="14654"/>
                  </a:moveTo>
                  <a:lnTo>
                    <a:pt x="43962" y="0"/>
                  </a:lnTo>
                  <a:lnTo>
                    <a:pt x="79836" y="1084"/>
                  </a:lnTo>
                  <a:lnTo>
                    <a:pt x="114511" y="14403"/>
                  </a:lnTo>
                  <a:lnTo>
                    <a:pt x="141423" y="38756"/>
                  </a:lnTo>
                  <a:lnTo>
                    <a:pt x="145754" y="48270"/>
                  </a:lnTo>
                  <a:lnTo>
                    <a:pt x="147447" y="68199"/>
                  </a:lnTo>
                  <a:lnTo>
                    <a:pt x="141823" y="99149"/>
                  </a:lnTo>
                  <a:lnTo>
                    <a:pt x="127159" y="130547"/>
                  </a:lnTo>
                  <a:lnTo>
                    <a:pt x="111497" y="145321"/>
                  </a:lnTo>
                  <a:lnTo>
                    <a:pt x="102406" y="150898"/>
                  </a:lnTo>
                  <a:lnTo>
                    <a:pt x="101026" y="155786"/>
                  </a:lnTo>
                  <a:lnTo>
                    <a:pt x="104785" y="160215"/>
                  </a:lnTo>
                  <a:lnTo>
                    <a:pt x="163453" y="192101"/>
                  </a:lnTo>
                  <a:lnTo>
                    <a:pt x="185561" y="217360"/>
                  </a:lnTo>
                  <a:lnTo>
                    <a:pt x="205585" y="258506"/>
                  </a:lnTo>
                  <a:lnTo>
                    <a:pt x="214812" y="295787"/>
                  </a:lnTo>
                  <a:lnTo>
                    <a:pt x="213235" y="318586"/>
                  </a:lnTo>
                  <a:lnTo>
                    <a:pt x="205515" y="337298"/>
                  </a:lnTo>
                  <a:lnTo>
                    <a:pt x="200180" y="345564"/>
                  </a:lnTo>
                  <a:lnTo>
                    <a:pt x="181775" y="357867"/>
                  </a:lnTo>
                  <a:lnTo>
                    <a:pt x="131832" y="375297"/>
                  </a:lnTo>
                  <a:lnTo>
                    <a:pt x="107724" y="376541"/>
                  </a:lnTo>
                  <a:lnTo>
                    <a:pt x="48067" y="365904"/>
                  </a:lnTo>
                  <a:lnTo>
                    <a:pt x="21056" y="362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579689" y="1916186"/>
            <a:ext cx="1568747" cy="389556"/>
            <a:chOff x="3579689" y="1916186"/>
            <a:chExt cx="1568747" cy="389556"/>
          </a:xfrm>
        </p:grpSpPr>
        <p:sp>
          <p:nvSpPr>
            <p:cNvPr id="39" name="Freeform 38"/>
            <p:cNvSpPr/>
            <p:nvPr/>
          </p:nvSpPr>
          <p:spPr>
            <a:xfrm>
              <a:off x="3579689" y="2147813"/>
              <a:ext cx="326384" cy="10530"/>
            </a:xfrm>
            <a:custGeom>
              <a:avLst/>
              <a:gdLst/>
              <a:ahLst/>
              <a:cxnLst/>
              <a:rect l="0" t="0" r="0" b="0"/>
              <a:pathLst>
                <a:path w="326384" h="10530">
                  <a:moveTo>
                    <a:pt x="0" y="10529"/>
                  </a:moveTo>
                  <a:lnTo>
                    <a:pt x="58616" y="1463"/>
                  </a:lnTo>
                  <a:lnTo>
                    <a:pt x="121196" y="289"/>
                  </a:lnTo>
                  <a:lnTo>
                    <a:pt x="171351" y="86"/>
                  </a:lnTo>
                  <a:lnTo>
                    <a:pt x="233932" y="17"/>
                  </a:lnTo>
                  <a:lnTo>
                    <a:pt x="296683" y="3"/>
                  </a:lnTo>
                  <a:lnTo>
                    <a:pt x="3263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59047" y="1926715"/>
              <a:ext cx="20809" cy="379027"/>
            </a:xfrm>
            <a:custGeom>
              <a:avLst/>
              <a:gdLst/>
              <a:ahLst/>
              <a:cxnLst/>
              <a:rect l="0" t="0" r="0" b="0"/>
              <a:pathLst>
                <a:path w="20809" h="379027">
                  <a:moveTo>
                    <a:pt x="20808" y="379026"/>
                  </a:moveTo>
                  <a:lnTo>
                    <a:pt x="4019" y="316745"/>
                  </a:lnTo>
                  <a:lnTo>
                    <a:pt x="594" y="259575"/>
                  </a:lnTo>
                  <a:lnTo>
                    <a:pt x="0" y="209492"/>
                  </a:lnTo>
                  <a:lnTo>
                    <a:pt x="2944" y="160727"/>
                  </a:lnTo>
                  <a:lnTo>
                    <a:pt x="8830" y="102328"/>
                  </a:lnTo>
                  <a:lnTo>
                    <a:pt x="17229" y="46902"/>
                  </a:lnTo>
                  <a:lnTo>
                    <a:pt x="208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25205" y="1916186"/>
              <a:ext cx="144122" cy="189386"/>
            </a:xfrm>
            <a:custGeom>
              <a:avLst/>
              <a:gdLst/>
              <a:ahLst/>
              <a:cxnLst/>
              <a:rect l="0" t="0" r="0" b="0"/>
              <a:pathLst>
                <a:path w="144122" h="189386">
                  <a:moveTo>
                    <a:pt x="144121" y="178985"/>
                  </a:moveTo>
                  <a:lnTo>
                    <a:pt x="106643" y="187318"/>
                  </a:lnTo>
                  <a:lnTo>
                    <a:pt x="55220" y="189079"/>
                  </a:lnTo>
                  <a:lnTo>
                    <a:pt x="13925" y="189385"/>
                  </a:lnTo>
                  <a:lnTo>
                    <a:pt x="5851" y="185918"/>
                  </a:lnTo>
                  <a:lnTo>
                    <a:pt x="1638" y="180097"/>
                  </a:lnTo>
                  <a:lnTo>
                    <a:pt x="0" y="172707"/>
                  </a:lnTo>
                  <a:lnTo>
                    <a:pt x="5775" y="128395"/>
                  </a:lnTo>
                  <a:lnTo>
                    <a:pt x="21557" y="73970"/>
                  </a:lnTo>
                  <a:lnTo>
                    <a:pt x="35751" y="18998"/>
                  </a:lnTo>
                  <a:lnTo>
                    <a:pt x="388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958922" y="1937243"/>
              <a:ext cx="136871" cy="273742"/>
            </a:xfrm>
            <a:custGeom>
              <a:avLst/>
              <a:gdLst/>
              <a:ahLst/>
              <a:cxnLst/>
              <a:rect l="0" t="0" r="0" b="0"/>
              <a:pathLst>
                <a:path w="136871" h="273742">
                  <a:moveTo>
                    <a:pt x="0" y="0"/>
                  </a:moveTo>
                  <a:lnTo>
                    <a:pt x="23719" y="43963"/>
                  </a:lnTo>
                  <a:lnTo>
                    <a:pt x="42002" y="106453"/>
                  </a:lnTo>
                  <a:lnTo>
                    <a:pt x="55729" y="144626"/>
                  </a:lnTo>
                  <a:lnTo>
                    <a:pt x="80908" y="199676"/>
                  </a:lnTo>
                  <a:lnTo>
                    <a:pt x="118478" y="253605"/>
                  </a:lnTo>
                  <a:lnTo>
                    <a:pt x="13687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95751" y="1947772"/>
              <a:ext cx="252685" cy="263213"/>
            </a:xfrm>
            <a:custGeom>
              <a:avLst/>
              <a:gdLst/>
              <a:ahLst/>
              <a:cxnLst/>
              <a:rect l="0" t="0" r="0" b="0"/>
              <a:pathLst>
                <a:path w="252685" h="263213">
                  <a:moveTo>
                    <a:pt x="252684" y="0"/>
                  </a:moveTo>
                  <a:lnTo>
                    <a:pt x="201689" y="60873"/>
                  </a:lnTo>
                  <a:lnTo>
                    <a:pt x="151005" y="121234"/>
                  </a:lnTo>
                  <a:lnTo>
                    <a:pt x="94760" y="178922"/>
                  </a:lnTo>
                  <a:lnTo>
                    <a:pt x="31369" y="24119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468870" y="2232041"/>
            <a:ext cx="1837701" cy="844859"/>
            <a:chOff x="4468870" y="2232041"/>
            <a:chExt cx="1837701" cy="844859"/>
          </a:xfrm>
        </p:grpSpPr>
        <p:sp>
          <p:nvSpPr>
            <p:cNvPr id="45" name="Freeform 44"/>
            <p:cNvSpPr/>
            <p:nvPr/>
          </p:nvSpPr>
          <p:spPr>
            <a:xfrm>
              <a:off x="4468870" y="2232041"/>
              <a:ext cx="1837701" cy="544959"/>
            </a:xfrm>
            <a:custGeom>
              <a:avLst/>
              <a:gdLst/>
              <a:ahLst/>
              <a:cxnLst/>
              <a:rect l="0" t="0" r="0" b="0"/>
              <a:pathLst>
                <a:path w="1837701" h="544959">
                  <a:moveTo>
                    <a:pt x="58383" y="178985"/>
                  </a:moveTo>
                  <a:lnTo>
                    <a:pt x="43729" y="234126"/>
                  </a:lnTo>
                  <a:lnTo>
                    <a:pt x="30186" y="297155"/>
                  </a:lnTo>
                  <a:lnTo>
                    <a:pt x="19365" y="348946"/>
                  </a:lnTo>
                  <a:lnTo>
                    <a:pt x="11292" y="403890"/>
                  </a:lnTo>
                  <a:lnTo>
                    <a:pt x="5668" y="459803"/>
                  </a:lnTo>
                  <a:lnTo>
                    <a:pt x="0" y="500706"/>
                  </a:lnTo>
                  <a:lnTo>
                    <a:pt x="2410" y="524353"/>
                  </a:lnTo>
                  <a:lnTo>
                    <a:pt x="8200" y="532062"/>
                  </a:lnTo>
                  <a:lnTo>
                    <a:pt x="27111" y="540629"/>
                  </a:lnTo>
                  <a:lnTo>
                    <a:pt x="83445" y="544958"/>
                  </a:lnTo>
                  <a:lnTo>
                    <a:pt x="133914" y="538881"/>
                  </a:lnTo>
                  <a:lnTo>
                    <a:pt x="188597" y="537334"/>
                  </a:lnTo>
                  <a:lnTo>
                    <a:pt x="236045" y="537066"/>
                  </a:lnTo>
                  <a:lnTo>
                    <a:pt x="287149" y="531398"/>
                  </a:lnTo>
                  <a:lnTo>
                    <a:pt x="344925" y="527898"/>
                  </a:lnTo>
                  <a:lnTo>
                    <a:pt x="406497" y="521272"/>
                  </a:lnTo>
                  <a:lnTo>
                    <a:pt x="469194" y="517489"/>
                  </a:lnTo>
                  <a:lnTo>
                    <a:pt x="532225" y="516368"/>
                  </a:lnTo>
                  <a:lnTo>
                    <a:pt x="578587" y="510447"/>
                  </a:lnTo>
                  <a:lnTo>
                    <a:pt x="636907" y="506873"/>
                  </a:lnTo>
                  <a:lnTo>
                    <a:pt x="682443" y="506037"/>
                  </a:lnTo>
                  <a:lnTo>
                    <a:pt x="729977" y="504495"/>
                  </a:lnTo>
                  <a:lnTo>
                    <a:pt x="778400" y="499911"/>
                  </a:lnTo>
                  <a:lnTo>
                    <a:pt x="824097" y="493974"/>
                  </a:lnTo>
                  <a:lnTo>
                    <a:pt x="883046" y="487174"/>
                  </a:lnTo>
                  <a:lnTo>
                    <a:pt x="944887" y="484876"/>
                  </a:lnTo>
                  <a:lnTo>
                    <a:pt x="1005672" y="477187"/>
                  </a:lnTo>
                  <a:lnTo>
                    <a:pt x="1068517" y="473621"/>
                  </a:lnTo>
                  <a:lnTo>
                    <a:pt x="1129772" y="466846"/>
                  </a:lnTo>
                  <a:lnTo>
                    <a:pt x="1180937" y="463148"/>
                  </a:lnTo>
                  <a:lnTo>
                    <a:pt x="1237171" y="456334"/>
                  </a:lnTo>
                  <a:lnTo>
                    <a:pt x="1286849" y="452625"/>
                  </a:lnTo>
                  <a:lnTo>
                    <a:pt x="1343812" y="445807"/>
                  </a:lnTo>
                  <a:lnTo>
                    <a:pt x="1398254" y="443267"/>
                  </a:lnTo>
                  <a:lnTo>
                    <a:pt x="1451430" y="441344"/>
                  </a:lnTo>
                  <a:lnTo>
                    <a:pt x="1503061" y="433885"/>
                  </a:lnTo>
                  <a:lnTo>
                    <a:pt x="1566141" y="424004"/>
                  </a:lnTo>
                  <a:lnTo>
                    <a:pt x="1617248" y="418869"/>
                  </a:lnTo>
                  <a:lnTo>
                    <a:pt x="1666316" y="409939"/>
                  </a:lnTo>
                  <a:lnTo>
                    <a:pt x="1719228" y="396441"/>
                  </a:lnTo>
                  <a:lnTo>
                    <a:pt x="1752684" y="386006"/>
                  </a:lnTo>
                  <a:lnTo>
                    <a:pt x="1771059" y="372769"/>
                  </a:lnTo>
                  <a:lnTo>
                    <a:pt x="1785855" y="355188"/>
                  </a:lnTo>
                  <a:lnTo>
                    <a:pt x="1804885" y="312186"/>
                  </a:lnTo>
                  <a:lnTo>
                    <a:pt x="1822330" y="252418"/>
                  </a:lnTo>
                  <a:lnTo>
                    <a:pt x="1826215" y="199296"/>
                  </a:lnTo>
                  <a:lnTo>
                    <a:pt x="1834280" y="136989"/>
                  </a:lnTo>
                  <a:lnTo>
                    <a:pt x="1837024" y="83558"/>
                  </a:lnTo>
                  <a:lnTo>
                    <a:pt x="1837566" y="27944"/>
                  </a:lnTo>
                  <a:lnTo>
                    <a:pt x="1837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13190" y="2790051"/>
              <a:ext cx="124759" cy="286849"/>
            </a:xfrm>
            <a:custGeom>
              <a:avLst/>
              <a:gdLst/>
              <a:ahLst/>
              <a:cxnLst/>
              <a:rect l="0" t="0" r="0" b="0"/>
              <a:pathLst>
                <a:path w="124759" h="286849">
                  <a:moveTo>
                    <a:pt x="19473" y="0"/>
                  </a:moveTo>
                  <a:lnTo>
                    <a:pt x="13407" y="32452"/>
                  </a:lnTo>
                  <a:lnTo>
                    <a:pt x="18443" y="95521"/>
                  </a:lnTo>
                  <a:lnTo>
                    <a:pt x="12034" y="147810"/>
                  </a:lnTo>
                  <a:lnTo>
                    <a:pt x="6435" y="208919"/>
                  </a:lnTo>
                  <a:lnTo>
                    <a:pt x="0" y="266396"/>
                  </a:lnTo>
                  <a:lnTo>
                    <a:pt x="4151" y="275863"/>
                  </a:lnTo>
                  <a:lnTo>
                    <a:pt x="11598" y="282175"/>
                  </a:lnTo>
                  <a:lnTo>
                    <a:pt x="21242" y="286383"/>
                  </a:lnTo>
                  <a:lnTo>
                    <a:pt x="31181" y="286848"/>
                  </a:lnTo>
                  <a:lnTo>
                    <a:pt x="51583" y="281126"/>
                  </a:lnTo>
                  <a:lnTo>
                    <a:pt x="114275" y="250670"/>
                  </a:lnTo>
                  <a:lnTo>
                    <a:pt x="122829" y="245940"/>
                  </a:lnTo>
                  <a:lnTo>
                    <a:pt x="124758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16850" y="2979564"/>
              <a:ext cx="94757" cy="94758"/>
            </a:xfrm>
            <a:custGeom>
              <a:avLst/>
              <a:gdLst/>
              <a:ahLst/>
              <a:cxnLst/>
              <a:rect l="0" t="0" r="0" b="0"/>
              <a:pathLst>
                <a:path w="94757" h="94758">
                  <a:moveTo>
                    <a:pt x="94756" y="94757"/>
                  </a:moveTo>
                  <a:lnTo>
                    <a:pt x="35163" y="45259"/>
                  </a:lnTo>
                  <a:lnTo>
                    <a:pt x="9372" y="186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906279" y="3190134"/>
            <a:ext cx="705411" cy="589597"/>
            <a:chOff x="4906279" y="3190134"/>
            <a:chExt cx="705411" cy="589597"/>
          </a:xfrm>
        </p:grpSpPr>
        <p:sp>
          <p:nvSpPr>
            <p:cNvPr id="49" name="Freeform 48"/>
            <p:cNvSpPr/>
            <p:nvPr/>
          </p:nvSpPr>
          <p:spPr>
            <a:xfrm>
              <a:off x="4906279" y="3190134"/>
              <a:ext cx="242157" cy="589597"/>
            </a:xfrm>
            <a:custGeom>
              <a:avLst/>
              <a:gdLst/>
              <a:ahLst/>
              <a:cxnLst/>
              <a:rect l="0" t="0" r="0" b="0"/>
              <a:pathLst>
                <a:path w="242157" h="589597">
                  <a:moveTo>
                    <a:pt x="242156" y="0"/>
                  </a:moveTo>
                  <a:lnTo>
                    <a:pt x="207258" y="29309"/>
                  </a:lnTo>
                  <a:lnTo>
                    <a:pt x="154372" y="51881"/>
                  </a:lnTo>
                  <a:lnTo>
                    <a:pt x="95485" y="60941"/>
                  </a:lnTo>
                  <a:lnTo>
                    <a:pt x="55978" y="68100"/>
                  </a:lnTo>
                  <a:lnTo>
                    <a:pt x="46677" y="73476"/>
                  </a:lnTo>
                  <a:lnTo>
                    <a:pt x="33224" y="88808"/>
                  </a:lnTo>
                  <a:lnTo>
                    <a:pt x="24662" y="128349"/>
                  </a:lnTo>
                  <a:lnTo>
                    <a:pt x="20600" y="184537"/>
                  </a:lnTo>
                  <a:lnTo>
                    <a:pt x="6497" y="241501"/>
                  </a:lnTo>
                  <a:lnTo>
                    <a:pt x="6671" y="251078"/>
                  </a:lnTo>
                  <a:lnTo>
                    <a:pt x="13104" y="267958"/>
                  </a:lnTo>
                  <a:lnTo>
                    <a:pt x="35468" y="290615"/>
                  </a:lnTo>
                  <a:lnTo>
                    <a:pt x="73297" y="321571"/>
                  </a:lnTo>
                  <a:lnTo>
                    <a:pt x="95937" y="357193"/>
                  </a:lnTo>
                  <a:lnTo>
                    <a:pt x="118554" y="419420"/>
                  </a:lnTo>
                  <a:lnTo>
                    <a:pt x="130870" y="471320"/>
                  </a:lnTo>
                  <a:lnTo>
                    <a:pt x="124464" y="523512"/>
                  </a:lnTo>
                  <a:lnTo>
                    <a:pt x="121581" y="535012"/>
                  </a:lnTo>
                  <a:lnTo>
                    <a:pt x="109018" y="554028"/>
                  </a:lnTo>
                  <a:lnTo>
                    <a:pt x="100755" y="562374"/>
                  </a:lnTo>
                  <a:lnTo>
                    <a:pt x="79095" y="571649"/>
                  </a:lnTo>
                  <a:lnTo>
                    <a:pt x="17242" y="586750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28896" y="3232248"/>
              <a:ext cx="382794" cy="421141"/>
            </a:xfrm>
            <a:custGeom>
              <a:avLst/>
              <a:gdLst/>
              <a:ahLst/>
              <a:cxnLst/>
              <a:rect l="0" t="0" r="0" b="0"/>
              <a:pathLst>
                <a:path w="382794" h="421141">
                  <a:moveTo>
                    <a:pt x="24824" y="0"/>
                  </a:moveTo>
                  <a:lnTo>
                    <a:pt x="52770" y="0"/>
                  </a:lnTo>
                  <a:lnTo>
                    <a:pt x="63342" y="3510"/>
                  </a:lnTo>
                  <a:lnTo>
                    <a:pt x="110196" y="43963"/>
                  </a:lnTo>
                  <a:lnTo>
                    <a:pt x="129798" y="79837"/>
                  </a:lnTo>
                  <a:lnTo>
                    <a:pt x="150663" y="136292"/>
                  </a:lnTo>
                  <a:lnTo>
                    <a:pt x="154340" y="147014"/>
                  </a:lnTo>
                  <a:lnTo>
                    <a:pt x="153926" y="195638"/>
                  </a:lnTo>
                  <a:lnTo>
                    <a:pt x="150541" y="256971"/>
                  </a:lnTo>
                  <a:lnTo>
                    <a:pt x="141752" y="292949"/>
                  </a:lnTo>
                  <a:lnTo>
                    <a:pt x="111784" y="347197"/>
                  </a:lnTo>
                  <a:lnTo>
                    <a:pt x="91274" y="373365"/>
                  </a:lnTo>
                  <a:lnTo>
                    <a:pt x="83162" y="376422"/>
                  </a:lnTo>
                  <a:lnTo>
                    <a:pt x="74245" y="376120"/>
                  </a:lnTo>
                  <a:lnTo>
                    <a:pt x="64790" y="373579"/>
                  </a:lnTo>
                  <a:lnTo>
                    <a:pt x="34716" y="353236"/>
                  </a:lnTo>
                  <a:lnTo>
                    <a:pt x="14757" y="324981"/>
                  </a:lnTo>
                  <a:lnTo>
                    <a:pt x="1434" y="294383"/>
                  </a:lnTo>
                  <a:lnTo>
                    <a:pt x="0" y="273557"/>
                  </a:lnTo>
                  <a:lnTo>
                    <a:pt x="4433" y="252602"/>
                  </a:lnTo>
                  <a:lnTo>
                    <a:pt x="14201" y="231591"/>
                  </a:lnTo>
                  <a:lnTo>
                    <a:pt x="22421" y="224584"/>
                  </a:lnTo>
                  <a:lnTo>
                    <a:pt x="44033" y="216799"/>
                  </a:lnTo>
                  <a:lnTo>
                    <a:pt x="66117" y="219578"/>
                  </a:lnTo>
                  <a:lnTo>
                    <a:pt x="101400" y="237416"/>
                  </a:lnTo>
                  <a:lnTo>
                    <a:pt x="155243" y="274885"/>
                  </a:lnTo>
                  <a:lnTo>
                    <a:pt x="209770" y="313742"/>
                  </a:lnTo>
                  <a:lnTo>
                    <a:pt x="244569" y="334206"/>
                  </a:lnTo>
                  <a:lnTo>
                    <a:pt x="303976" y="383378"/>
                  </a:lnTo>
                  <a:lnTo>
                    <a:pt x="363156" y="414550"/>
                  </a:lnTo>
                  <a:lnTo>
                    <a:pt x="382793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471066" y="3126963"/>
            <a:ext cx="1150945" cy="582272"/>
            <a:chOff x="3471066" y="3126963"/>
            <a:chExt cx="1150945" cy="582272"/>
          </a:xfrm>
        </p:grpSpPr>
        <p:sp>
          <p:nvSpPr>
            <p:cNvPr id="52" name="Freeform 51"/>
            <p:cNvSpPr/>
            <p:nvPr/>
          </p:nvSpPr>
          <p:spPr>
            <a:xfrm>
              <a:off x="3471066" y="3181069"/>
              <a:ext cx="267409" cy="506036"/>
            </a:xfrm>
            <a:custGeom>
              <a:avLst/>
              <a:gdLst/>
              <a:ahLst/>
              <a:cxnLst/>
              <a:rect l="0" t="0" r="0" b="0"/>
              <a:pathLst>
                <a:path w="267409" h="506036">
                  <a:moveTo>
                    <a:pt x="192851" y="9065"/>
                  </a:moveTo>
                  <a:lnTo>
                    <a:pt x="155373" y="732"/>
                  </a:lnTo>
                  <a:lnTo>
                    <a:pt x="143299" y="0"/>
                  </a:lnTo>
                  <a:lnTo>
                    <a:pt x="123644" y="5427"/>
                  </a:lnTo>
                  <a:lnTo>
                    <a:pt x="91963" y="27974"/>
                  </a:lnTo>
                  <a:lnTo>
                    <a:pt x="75870" y="53662"/>
                  </a:lnTo>
                  <a:lnTo>
                    <a:pt x="51547" y="110594"/>
                  </a:lnTo>
                  <a:lnTo>
                    <a:pt x="27332" y="171927"/>
                  </a:lnTo>
                  <a:lnTo>
                    <a:pt x="10937" y="235298"/>
                  </a:lnTo>
                  <a:lnTo>
                    <a:pt x="0" y="289267"/>
                  </a:lnTo>
                  <a:lnTo>
                    <a:pt x="529" y="342302"/>
                  </a:lnTo>
                  <a:lnTo>
                    <a:pt x="11188" y="404219"/>
                  </a:lnTo>
                  <a:lnTo>
                    <a:pt x="22302" y="444993"/>
                  </a:lnTo>
                  <a:lnTo>
                    <a:pt x="33603" y="464463"/>
                  </a:lnTo>
                  <a:lnTo>
                    <a:pt x="58708" y="488579"/>
                  </a:lnTo>
                  <a:lnTo>
                    <a:pt x="93963" y="504953"/>
                  </a:lnTo>
                  <a:lnTo>
                    <a:pt x="139634" y="506035"/>
                  </a:lnTo>
                  <a:lnTo>
                    <a:pt x="190658" y="494750"/>
                  </a:lnTo>
                  <a:lnTo>
                    <a:pt x="231412" y="471204"/>
                  </a:lnTo>
                  <a:lnTo>
                    <a:pt x="262339" y="438434"/>
                  </a:lnTo>
                  <a:lnTo>
                    <a:pt x="267408" y="415535"/>
                  </a:lnTo>
                  <a:lnTo>
                    <a:pt x="264592" y="390930"/>
                  </a:lnTo>
                  <a:lnTo>
                    <a:pt x="249853" y="358517"/>
                  </a:lnTo>
                  <a:lnTo>
                    <a:pt x="237292" y="341412"/>
                  </a:lnTo>
                  <a:lnTo>
                    <a:pt x="211478" y="324218"/>
                  </a:lnTo>
                  <a:lnTo>
                    <a:pt x="176013" y="317303"/>
                  </a:lnTo>
                  <a:lnTo>
                    <a:pt x="135869" y="326433"/>
                  </a:lnTo>
                  <a:lnTo>
                    <a:pt x="89958" y="357714"/>
                  </a:lnTo>
                  <a:lnTo>
                    <a:pt x="38388" y="405894"/>
                  </a:lnTo>
                  <a:lnTo>
                    <a:pt x="24395" y="4196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94394" y="3126963"/>
              <a:ext cx="280177" cy="582272"/>
            </a:xfrm>
            <a:custGeom>
              <a:avLst/>
              <a:gdLst/>
              <a:ahLst/>
              <a:cxnLst/>
              <a:rect l="0" t="0" r="0" b="0"/>
              <a:pathLst>
                <a:path w="280177" h="582272">
                  <a:moveTo>
                    <a:pt x="248590" y="0"/>
                  </a:moveTo>
                  <a:lnTo>
                    <a:pt x="214968" y="2340"/>
                  </a:lnTo>
                  <a:lnTo>
                    <a:pt x="163266" y="22906"/>
                  </a:lnTo>
                  <a:lnTo>
                    <a:pt x="119172" y="49499"/>
                  </a:lnTo>
                  <a:lnTo>
                    <a:pt x="87932" y="79621"/>
                  </a:lnTo>
                  <a:lnTo>
                    <a:pt x="57750" y="136033"/>
                  </a:lnTo>
                  <a:lnTo>
                    <a:pt x="55758" y="157555"/>
                  </a:lnTo>
                  <a:lnTo>
                    <a:pt x="59941" y="178819"/>
                  </a:lnTo>
                  <a:lnTo>
                    <a:pt x="88192" y="231606"/>
                  </a:lnTo>
                  <a:lnTo>
                    <a:pt x="138423" y="289207"/>
                  </a:lnTo>
                  <a:lnTo>
                    <a:pt x="190854" y="347874"/>
                  </a:lnTo>
                  <a:lnTo>
                    <a:pt x="207437" y="384744"/>
                  </a:lnTo>
                  <a:lnTo>
                    <a:pt x="214170" y="425304"/>
                  </a:lnTo>
                  <a:lnTo>
                    <a:pt x="204986" y="466957"/>
                  </a:lnTo>
                  <a:lnTo>
                    <a:pt x="180922" y="520614"/>
                  </a:lnTo>
                  <a:lnTo>
                    <a:pt x="167432" y="539830"/>
                  </a:lnTo>
                  <a:lnTo>
                    <a:pt x="135506" y="563802"/>
                  </a:lnTo>
                  <a:lnTo>
                    <a:pt x="96410" y="580134"/>
                  </a:lnTo>
                  <a:lnTo>
                    <a:pt x="72160" y="582271"/>
                  </a:lnTo>
                  <a:lnTo>
                    <a:pt x="50854" y="578152"/>
                  </a:lnTo>
                  <a:lnTo>
                    <a:pt x="33586" y="568522"/>
                  </a:lnTo>
                  <a:lnTo>
                    <a:pt x="10710" y="544358"/>
                  </a:lnTo>
                  <a:lnTo>
                    <a:pt x="2486" y="521917"/>
                  </a:lnTo>
                  <a:lnTo>
                    <a:pt x="0" y="495176"/>
                  </a:lnTo>
                  <a:lnTo>
                    <a:pt x="7517" y="447236"/>
                  </a:lnTo>
                  <a:lnTo>
                    <a:pt x="37194" y="387994"/>
                  </a:lnTo>
                  <a:lnTo>
                    <a:pt x="80062" y="329366"/>
                  </a:lnTo>
                  <a:lnTo>
                    <a:pt x="138908" y="276198"/>
                  </a:lnTo>
                  <a:lnTo>
                    <a:pt x="196486" y="225604"/>
                  </a:lnTo>
                  <a:lnTo>
                    <a:pt x="240256" y="167880"/>
                  </a:lnTo>
                  <a:lnTo>
                    <a:pt x="270904" y="106827"/>
                  </a:lnTo>
                  <a:lnTo>
                    <a:pt x="280176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00911" y="3467168"/>
              <a:ext cx="221100" cy="28294"/>
            </a:xfrm>
            <a:custGeom>
              <a:avLst/>
              <a:gdLst/>
              <a:ahLst/>
              <a:cxnLst/>
              <a:rect l="0" t="0" r="0" b="0"/>
              <a:pathLst>
                <a:path w="221100" h="28294">
                  <a:moveTo>
                    <a:pt x="0" y="7236"/>
                  </a:moveTo>
                  <a:lnTo>
                    <a:pt x="27557" y="0"/>
                  </a:lnTo>
                  <a:lnTo>
                    <a:pt x="80660" y="477"/>
                  </a:lnTo>
                  <a:lnTo>
                    <a:pt x="136816" y="5901"/>
                  </a:lnTo>
                  <a:lnTo>
                    <a:pt x="195529" y="18513"/>
                  </a:lnTo>
                  <a:lnTo>
                    <a:pt x="221099" y="282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964266" y="3832373"/>
            <a:ext cx="1236691" cy="1200249"/>
            <a:chOff x="3964266" y="3832373"/>
            <a:chExt cx="1236691" cy="1200249"/>
          </a:xfrm>
        </p:grpSpPr>
        <p:sp>
          <p:nvSpPr>
            <p:cNvPr id="56" name="Freeform 55"/>
            <p:cNvSpPr/>
            <p:nvPr/>
          </p:nvSpPr>
          <p:spPr>
            <a:xfrm>
              <a:off x="3964266" y="3832373"/>
              <a:ext cx="1236691" cy="492588"/>
            </a:xfrm>
            <a:custGeom>
              <a:avLst/>
              <a:gdLst/>
              <a:ahLst/>
              <a:cxnLst/>
              <a:rect l="0" t="0" r="0" b="0"/>
              <a:pathLst>
                <a:path w="1236691" h="492588">
                  <a:moveTo>
                    <a:pt x="47091" y="126342"/>
                  </a:moveTo>
                  <a:lnTo>
                    <a:pt x="32437" y="181483"/>
                  </a:lnTo>
                  <a:lnTo>
                    <a:pt x="22342" y="235487"/>
                  </a:lnTo>
                  <a:lnTo>
                    <a:pt x="11942" y="290352"/>
                  </a:lnTo>
                  <a:lnTo>
                    <a:pt x="5183" y="351718"/>
                  </a:lnTo>
                  <a:lnTo>
                    <a:pt x="0" y="376248"/>
                  </a:lnTo>
                  <a:lnTo>
                    <a:pt x="489" y="386532"/>
                  </a:lnTo>
                  <a:lnTo>
                    <a:pt x="7272" y="404199"/>
                  </a:lnTo>
                  <a:lnTo>
                    <a:pt x="15866" y="409846"/>
                  </a:lnTo>
                  <a:lnTo>
                    <a:pt x="57076" y="417793"/>
                  </a:lnTo>
                  <a:lnTo>
                    <a:pt x="112051" y="420148"/>
                  </a:lnTo>
                  <a:lnTo>
                    <a:pt x="167074" y="422016"/>
                  </a:lnTo>
                  <a:lnTo>
                    <a:pt x="227311" y="428288"/>
                  </a:lnTo>
                  <a:lnTo>
                    <a:pt x="286103" y="431836"/>
                  </a:lnTo>
                  <a:lnTo>
                    <a:pt x="331989" y="439777"/>
                  </a:lnTo>
                  <a:lnTo>
                    <a:pt x="395368" y="448369"/>
                  </a:lnTo>
                  <a:lnTo>
                    <a:pt x="442087" y="450789"/>
                  </a:lnTo>
                  <a:lnTo>
                    <a:pt x="492070" y="457741"/>
                  </a:lnTo>
                  <a:lnTo>
                    <a:pt x="548806" y="462164"/>
                  </a:lnTo>
                  <a:lnTo>
                    <a:pt x="605073" y="463038"/>
                  </a:lnTo>
                  <a:lnTo>
                    <a:pt x="661248" y="468800"/>
                  </a:lnTo>
                  <a:lnTo>
                    <a:pt x="720134" y="472306"/>
                  </a:lnTo>
                  <a:lnTo>
                    <a:pt x="772676" y="473345"/>
                  </a:lnTo>
                  <a:lnTo>
                    <a:pt x="835861" y="473696"/>
                  </a:lnTo>
                  <a:lnTo>
                    <a:pt x="895613" y="474926"/>
                  </a:lnTo>
                  <a:lnTo>
                    <a:pt x="952735" y="482110"/>
                  </a:lnTo>
                  <a:lnTo>
                    <a:pt x="1000952" y="483659"/>
                  </a:lnTo>
                  <a:lnTo>
                    <a:pt x="1056573" y="487237"/>
                  </a:lnTo>
                  <a:lnTo>
                    <a:pt x="1110098" y="492587"/>
                  </a:lnTo>
                  <a:lnTo>
                    <a:pt x="1159882" y="491052"/>
                  </a:lnTo>
                  <a:lnTo>
                    <a:pt x="1187413" y="484967"/>
                  </a:lnTo>
                  <a:lnTo>
                    <a:pt x="1207448" y="474464"/>
                  </a:lnTo>
                  <a:lnTo>
                    <a:pt x="1221031" y="458877"/>
                  </a:lnTo>
                  <a:lnTo>
                    <a:pt x="1229798" y="439082"/>
                  </a:lnTo>
                  <a:lnTo>
                    <a:pt x="1235426" y="385126"/>
                  </a:lnTo>
                  <a:lnTo>
                    <a:pt x="1236401" y="335600"/>
                  </a:lnTo>
                  <a:lnTo>
                    <a:pt x="1236690" y="283880"/>
                  </a:lnTo>
                  <a:lnTo>
                    <a:pt x="1233656" y="234631"/>
                  </a:lnTo>
                  <a:lnTo>
                    <a:pt x="1228467" y="187283"/>
                  </a:lnTo>
                  <a:lnTo>
                    <a:pt x="1226930" y="136210"/>
                  </a:lnTo>
                  <a:lnTo>
                    <a:pt x="1226475" y="87152"/>
                  </a:lnTo>
                  <a:lnTo>
                    <a:pt x="1226321" y="28653"/>
                  </a:lnTo>
                  <a:lnTo>
                    <a:pt x="12262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537782" y="4295626"/>
              <a:ext cx="31586" cy="252686"/>
            </a:xfrm>
            <a:custGeom>
              <a:avLst/>
              <a:gdLst/>
              <a:ahLst/>
              <a:cxnLst/>
              <a:rect l="0" t="0" r="0" b="0"/>
              <a:pathLst>
                <a:path w="31586" h="252686">
                  <a:moveTo>
                    <a:pt x="31585" y="0"/>
                  </a:moveTo>
                  <a:lnTo>
                    <a:pt x="14797" y="62281"/>
                  </a:lnTo>
                  <a:lnTo>
                    <a:pt x="11372" y="119451"/>
                  </a:lnTo>
                  <a:lnTo>
                    <a:pt x="10779" y="169534"/>
                  </a:lnTo>
                  <a:lnTo>
                    <a:pt x="4989" y="227681"/>
                  </a:lnTo>
                  <a:lnTo>
                    <a:pt x="0" y="2526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33033" y="4611482"/>
              <a:ext cx="20481" cy="421140"/>
            </a:xfrm>
            <a:custGeom>
              <a:avLst/>
              <a:gdLst/>
              <a:ahLst/>
              <a:cxnLst/>
              <a:rect l="0" t="0" r="0" b="0"/>
              <a:pathLst>
                <a:path w="20481" h="421140">
                  <a:moveTo>
                    <a:pt x="20480" y="421139"/>
                  </a:moveTo>
                  <a:lnTo>
                    <a:pt x="9301" y="404372"/>
                  </a:lnTo>
                  <a:lnTo>
                    <a:pt x="2349" y="371588"/>
                  </a:lnTo>
                  <a:lnTo>
                    <a:pt x="0" y="309013"/>
                  </a:lnTo>
                  <a:lnTo>
                    <a:pt x="764" y="252996"/>
                  </a:lnTo>
                  <a:lnTo>
                    <a:pt x="7879" y="203383"/>
                  </a:lnTo>
                  <a:lnTo>
                    <a:pt x="16226" y="146439"/>
                  </a:lnTo>
                  <a:lnTo>
                    <a:pt x="19219" y="93172"/>
                  </a:lnTo>
                  <a:lnTo>
                    <a:pt x="20231" y="32658"/>
                  </a:lnTo>
                  <a:lnTo>
                    <a:pt x="204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78258" y="4653596"/>
              <a:ext cx="233593" cy="330082"/>
            </a:xfrm>
            <a:custGeom>
              <a:avLst/>
              <a:gdLst/>
              <a:ahLst/>
              <a:cxnLst/>
              <a:rect l="0" t="0" r="0" b="0"/>
              <a:pathLst>
                <a:path w="233593" h="330082">
                  <a:moveTo>
                    <a:pt x="227980" y="0"/>
                  </a:moveTo>
                  <a:lnTo>
                    <a:pt x="173835" y="3119"/>
                  </a:lnTo>
                  <a:lnTo>
                    <a:pt x="135898" y="14572"/>
                  </a:lnTo>
                  <a:lnTo>
                    <a:pt x="86049" y="44992"/>
                  </a:lnTo>
                  <a:lnTo>
                    <a:pt x="68193" y="64450"/>
                  </a:lnTo>
                  <a:lnTo>
                    <a:pt x="26400" y="127880"/>
                  </a:lnTo>
                  <a:lnTo>
                    <a:pt x="4715" y="185570"/>
                  </a:lnTo>
                  <a:lnTo>
                    <a:pt x="0" y="233708"/>
                  </a:lnTo>
                  <a:lnTo>
                    <a:pt x="6662" y="271238"/>
                  </a:lnTo>
                  <a:lnTo>
                    <a:pt x="16923" y="293685"/>
                  </a:lnTo>
                  <a:lnTo>
                    <a:pt x="35521" y="309121"/>
                  </a:lnTo>
                  <a:lnTo>
                    <a:pt x="85589" y="328562"/>
                  </a:lnTo>
                  <a:lnTo>
                    <a:pt x="109713" y="330081"/>
                  </a:lnTo>
                  <a:lnTo>
                    <a:pt x="171722" y="317295"/>
                  </a:lnTo>
                  <a:lnTo>
                    <a:pt x="213618" y="293695"/>
                  </a:lnTo>
                  <a:lnTo>
                    <a:pt x="221915" y="287044"/>
                  </a:lnTo>
                  <a:lnTo>
                    <a:pt x="231134" y="267175"/>
                  </a:lnTo>
                  <a:lnTo>
                    <a:pt x="233592" y="255326"/>
                  </a:lnTo>
                  <a:lnTo>
                    <a:pt x="230084" y="229681"/>
                  </a:lnTo>
                  <a:lnTo>
                    <a:pt x="220726" y="205026"/>
                  </a:lnTo>
                  <a:lnTo>
                    <a:pt x="208769" y="186269"/>
                  </a:lnTo>
                  <a:lnTo>
                    <a:pt x="192535" y="173253"/>
                  </a:lnTo>
                  <a:lnTo>
                    <a:pt x="147929" y="155365"/>
                  </a:lnTo>
                  <a:lnTo>
                    <a:pt x="107815" y="149759"/>
                  </a:lnTo>
                  <a:lnTo>
                    <a:pt x="83326" y="154687"/>
                  </a:lnTo>
                  <a:lnTo>
                    <a:pt x="39010" y="176914"/>
                  </a:lnTo>
                  <a:lnTo>
                    <a:pt x="27010" y="187033"/>
                  </a:lnTo>
                  <a:lnTo>
                    <a:pt x="1741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2014-11-10T17:17:37Z</dcterms:created>
  <dcterms:modified xsi:type="dcterms:W3CDTF">2014-11-10T17:18:26Z</dcterms:modified>
</cp:coreProperties>
</file>